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0" r:id="rId3"/>
    <p:sldId id="258" r:id="rId4"/>
    <p:sldId id="350" r:id="rId5"/>
    <p:sldId id="282" r:id="rId6"/>
    <p:sldId id="325" r:id="rId7"/>
    <p:sldId id="326" r:id="rId8"/>
    <p:sldId id="334" r:id="rId9"/>
    <p:sldId id="318" r:id="rId10"/>
    <p:sldId id="351" r:id="rId11"/>
    <p:sldId id="352" r:id="rId12"/>
    <p:sldId id="289" r:id="rId13"/>
    <p:sldId id="279" r:id="rId14"/>
    <p:sldId id="284" r:id="rId15"/>
    <p:sldId id="353" r:id="rId16"/>
    <p:sldId id="329" r:id="rId17"/>
    <p:sldId id="285" r:id="rId18"/>
    <p:sldId id="327" r:id="rId19"/>
    <p:sldId id="328" r:id="rId20"/>
    <p:sldId id="354" r:id="rId21"/>
    <p:sldId id="330" r:id="rId22"/>
    <p:sldId id="290" r:id="rId23"/>
    <p:sldId id="356" r:id="rId24"/>
    <p:sldId id="291" r:id="rId25"/>
    <p:sldId id="341" r:id="rId26"/>
    <p:sldId id="297" r:id="rId27"/>
    <p:sldId id="296" r:id="rId28"/>
    <p:sldId id="360" r:id="rId29"/>
    <p:sldId id="293" r:id="rId30"/>
    <p:sldId id="355" r:id="rId31"/>
    <p:sldId id="344" r:id="rId32"/>
    <p:sldId id="299" r:id="rId33"/>
    <p:sldId id="357" r:id="rId34"/>
    <p:sldId id="286" r:id="rId35"/>
    <p:sldId id="287" r:id="rId36"/>
    <p:sldId id="358" r:id="rId37"/>
  </p:sldIdLst>
  <p:sldSz cx="9144000" cy="5143500" type="screen16x9"/>
  <p:notesSz cx="6858000" cy="9144000"/>
  <p:embeddedFontLst>
    <p:embeddedFont>
      <p:font typeface="Barlow" panose="020B060402020202020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Oswald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uni Thrimahavithana" initials="ST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BA5179-56C7-4DCA-BFA6-1FECB0F5A16A}">
  <a:tblStyle styleId="{9CBA5179-56C7-4DCA-BFA6-1FECB0F5A1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86CA12-747D-40B4-A591-DF5845BE7B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9384C-1454-4F3F-A149-82194AD933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EE253-CDFD-41EE-971B-E0A205BBD4A8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76F6A-12C0-45AF-9393-D51CD98386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A2535-ECA4-4ACE-BB9E-58628C47D2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E0FA6-3FAE-4450-8DAF-032AF995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38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83155076b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83155076b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fc7a12e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fc7a12e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0ff6f9cb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0ff6f9cb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b4e61efe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b4e61efe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5" name="Google Shape;10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3" name="Google Shape;10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" y="2293892"/>
            <a:ext cx="4710267" cy="2849604"/>
            <a:chOff x="1367050" y="3059225"/>
            <a:chExt cx="1407100" cy="848450"/>
          </a:xfrm>
        </p:grpSpPr>
        <p:sp>
          <p:nvSpPr>
            <p:cNvPr id="10" name="Google Shape;10;p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454750" y="1204050"/>
            <a:ext cx="455100" cy="45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232750" y="1204050"/>
            <a:ext cx="604200" cy="60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680250" y="0"/>
            <a:ext cx="2463750" cy="1058850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100" y="1663300"/>
            <a:ext cx="5129700" cy="2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100" y="3662400"/>
            <a:ext cx="4078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069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0A51-A5C1-4553-BDF3-BC027874158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22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1C0A51-A5C1-4553-BDF3-BC0278741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6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/>
          <p:nvPr/>
        </p:nvSpPr>
        <p:spPr>
          <a:xfrm flipH="1">
            <a:off x="-15" y="3916098"/>
            <a:ext cx="3502815" cy="1227392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8377873" y="-3700"/>
            <a:ext cx="766132" cy="662335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9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0"/>
          <p:cNvGrpSpPr/>
          <p:nvPr/>
        </p:nvGrpSpPr>
        <p:grpSpPr>
          <a:xfrm>
            <a:off x="7131149" y="0"/>
            <a:ext cx="2012884" cy="1477340"/>
            <a:chOff x="6680250" y="0"/>
            <a:chExt cx="2463750" cy="1808250"/>
          </a:xfrm>
        </p:grpSpPr>
        <p:sp>
          <p:nvSpPr>
            <p:cNvPr id="75" name="Google Shape;75;p10"/>
            <p:cNvSpPr/>
            <p:nvPr/>
          </p:nvSpPr>
          <p:spPr>
            <a:xfrm>
              <a:off x="8232750" y="1204050"/>
              <a:ext cx="604200" cy="60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0"/>
            <p:cNvSpPr/>
            <p:nvPr/>
          </p:nvSpPr>
          <p:spPr>
            <a:xfrm flipH="1">
              <a:off x="6680250" y="0"/>
              <a:ext cx="2463750" cy="1058850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 2">
  <p:cSld name="TITLE_ONLY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 rot="10800000">
            <a:off x="-6" y="16"/>
            <a:ext cx="7085374" cy="1616255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13100" y="1714275"/>
            <a:ext cx="2185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713100" y="2290263"/>
            <a:ext cx="2185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0A51-A5C1-4553-BDF3-BC0278741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0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rot="2700000">
            <a:off x="4994444" y="1507026"/>
            <a:ext cx="719865" cy="803607"/>
          </a:xfrm>
          <a:custGeom>
            <a:avLst/>
            <a:gdLst/>
            <a:ahLst/>
            <a:cxnLst/>
            <a:rect l="l" t="t" r="r" b="b"/>
            <a:pathLst>
              <a:path w="8622" h="9625" extrusionOk="0">
                <a:moveTo>
                  <a:pt x="4436" y="0"/>
                </a:moveTo>
                <a:cubicBezTo>
                  <a:pt x="1928" y="0"/>
                  <a:pt x="0" y="4791"/>
                  <a:pt x="1452" y="7627"/>
                </a:cubicBezTo>
                <a:cubicBezTo>
                  <a:pt x="2178" y="9033"/>
                  <a:pt x="3530" y="9624"/>
                  <a:pt x="4819" y="9624"/>
                </a:cubicBezTo>
                <a:cubicBezTo>
                  <a:pt x="6203" y="9624"/>
                  <a:pt x="7514" y="8941"/>
                  <a:pt x="7896" y="7850"/>
                </a:cubicBezTo>
                <a:cubicBezTo>
                  <a:pt x="8622" y="5744"/>
                  <a:pt x="7771" y="332"/>
                  <a:pt x="4646" y="11"/>
                </a:cubicBezTo>
                <a:cubicBezTo>
                  <a:pt x="4576" y="4"/>
                  <a:pt x="4506" y="0"/>
                  <a:pt x="44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/>
          <p:nvPr/>
        </p:nvSpPr>
        <p:spPr>
          <a:xfrm rot="-5400000">
            <a:off x="5621243" y="1620723"/>
            <a:ext cx="2717284" cy="4328270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/>
          <p:nvPr/>
        </p:nvSpPr>
        <p:spPr>
          <a:xfrm flipH="1">
            <a:off x="4648219" y="3995800"/>
            <a:ext cx="4224595" cy="1216598"/>
          </a:xfrm>
          <a:custGeom>
            <a:avLst/>
            <a:gdLst/>
            <a:ahLst/>
            <a:cxnLst/>
            <a:rect l="l" t="t" r="r" b="b"/>
            <a:pathLst>
              <a:path w="24467" h="7122" extrusionOk="0">
                <a:moveTo>
                  <a:pt x="8321" y="1"/>
                </a:moveTo>
                <a:cubicBezTo>
                  <a:pt x="8202" y="1"/>
                  <a:pt x="8084" y="3"/>
                  <a:pt x="7965" y="7"/>
                </a:cubicBezTo>
                <a:cubicBezTo>
                  <a:pt x="6235" y="77"/>
                  <a:pt x="4506" y="621"/>
                  <a:pt x="3069" y="1570"/>
                </a:cubicBezTo>
                <a:cubicBezTo>
                  <a:pt x="1604" y="2504"/>
                  <a:pt x="377" y="3955"/>
                  <a:pt x="84" y="5657"/>
                </a:cubicBezTo>
                <a:cubicBezTo>
                  <a:pt x="0" y="6131"/>
                  <a:pt x="14" y="6633"/>
                  <a:pt x="98" y="7107"/>
                </a:cubicBezTo>
                <a:lnTo>
                  <a:pt x="5440" y="7107"/>
                </a:lnTo>
                <a:cubicBezTo>
                  <a:pt x="5761" y="6103"/>
                  <a:pt x="6556" y="5238"/>
                  <a:pt x="7477" y="4652"/>
                </a:cubicBezTo>
                <a:cubicBezTo>
                  <a:pt x="8523" y="3969"/>
                  <a:pt x="9764" y="3564"/>
                  <a:pt x="11020" y="3536"/>
                </a:cubicBezTo>
                <a:cubicBezTo>
                  <a:pt x="11121" y="3532"/>
                  <a:pt x="11221" y="3530"/>
                  <a:pt x="11322" y="3530"/>
                </a:cubicBezTo>
                <a:cubicBezTo>
                  <a:pt x="13444" y="3530"/>
                  <a:pt x="15473" y="4495"/>
                  <a:pt x="17311" y="5587"/>
                </a:cubicBezTo>
                <a:cubicBezTo>
                  <a:pt x="18147" y="6089"/>
                  <a:pt x="18970" y="6619"/>
                  <a:pt x="19807" y="7121"/>
                </a:cubicBezTo>
                <a:lnTo>
                  <a:pt x="24466" y="7121"/>
                </a:lnTo>
                <a:cubicBezTo>
                  <a:pt x="21704" y="6131"/>
                  <a:pt x="19235" y="4387"/>
                  <a:pt x="16697" y="2867"/>
                </a:cubicBezTo>
                <a:cubicBezTo>
                  <a:pt x="14135" y="1324"/>
                  <a:pt x="11289" y="1"/>
                  <a:pt x="8321" y="1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45" y="-3696"/>
            <a:ext cx="766132" cy="662335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flipH="1">
            <a:off x="233583" y="-15677"/>
            <a:ext cx="1116041" cy="437542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352825" y="539400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717200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3"/>
          </p:nvPr>
        </p:nvSpPr>
        <p:spPr>
          <a:xfrm>
            <a:off x="6204443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4"/>
          </p:nvPr>
        </p:nvSpPr>
        <p:spPr>
          <a:xfrm>
            <a:off x="717200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5"/>
          </p:nvPr>
        </p:nvSpPr>
        <p:spPr>
          <a:xfrm>
            <a:off x="3460824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6"/>
          </p:nvPr>
        </p:nvSpPr>
        <p:spPr>
          <a:xfrm>
            <a:off x="6204448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 idx="7" hasCustomPrompt="1"/>
          </p:nvPr>
        </p:nvSpPr>
        <p:spPr>
          <a:xfrm>
            <a:off x="717200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8" hasCustomPrompt="1"/>
          </p:nvPr>
        </p:nvSpPr>
        <p:spPr>
          <a:xfrm>
            <a:off x="3460825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 idx="9" hasCustomPrompt="1"/>
          </p:nvPr>
        </p:nvSpPr>
        <p:spPr>
          <a:xfrm>
            <a:off x="6204450" y="12547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3"/>
          </p:nvPr>
        </p:nvSpPr>
        <p:spPr>
          <a:xfrm>
            <a:off x="717200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4"/>
          </p:nvPr>
        </p:nvSpPr>
        <p:spPr>
          <a:xfrm>
            <a:off x="3460821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5"/>
          </p:nvPr>
        </p:nvSpPr>
        <p:spPr>
          <a:xfrm>
            <a:off x="6204443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6"/>
          </p:nvPr>
        </p:nvSpPr>
        <p:spPr>
          <a:xfrm>
            <a:off x="717200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17"/>
          </p:nvPr>
        </p:nvSpPr>
        <p:spPr>
          <a:xfrm>
            <a:off x="3460824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8"/>
          </p:nvPr>
        </p:nvSpPr>
        <p:spPr>
          <a:xfrm>
            <a:off x="6204448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19" hasCustomPrompt="1"/>
          </p:nvPr>
        </p:nvSpPr>
        <p:spPr>
          <a:xfrm>
            <a:off x="717200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 idx="20" hasCustomPrompt="1"/>
          </p:nvPr>
        </p:nvSpPr>
        <p:spPr>
          <a:xfrm>
            <a:off x="3460825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21" hasCustomPrompt="1"/>
          </p:nvPr>
        </p:nvSpPr>
        <p:spPr>
          <a:xfrm>
            <a:off x="6204450" y="30263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53964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 flipH="1">
            <a:off x="50" y="-3702"/>
            <a:ext cx="1197703" cy="1035453"/>
          </a:xfrm>
          <a:custGeom>
            <a:avLst/>
            <a:gdLst/>
            <a:ahLst/>
            <a:cxnLst/>
            <a:rect l="l" t="t" r="r" b="b"/>
            <a:pathLst>
              <a:path w="17590" h="15206" extrusionOk="0">
                <a:moveTo>
                  <a:pt x="949" y="1"/>
                </a:moveTo>
                <a:cubicBezTo>
                  <a:pt x="294" y="852"/>
                  <a:pt x="1" y="1968"/>
                  <a:pt x="154" y="3028"/>
                </a:cubicBezTo>
                <a:cubicBezTo>
                  <a:pt x="335" y="4213"/>
                  <a:pt x="1061" y="5315"/>
                  <a:pt x="2093" y="5929"/>
                </a:cubicBezTo>
                <a:cubicBezTo>
                  <a:pt x="4199" y="7184"/>
                  <a:pt x="7198" y="6445"/>
                  <a:pt x="9053" y="8049"/>
                </a:cubicBezTo>
                <a:cubicBezTo>
                  <a:pt x="10434" y="9249"/>
                  <a:pt x="10629" y="11299"/>
                  <a:pt x="11634" y="12834"/>
                </a:cubicBezTo>
                <a:cubicBezTo>
                  <a:pt x="12415" y="14033"/>
                  <a:pt x="13726" y="14884"/>
                  <a:pt x="15135" y="15135"/>
                </a:cubicBezTo>
                <a:cubicBezTo>
                  <a:pt x="15412" y="15182"/>
                  <a:pt x="15693" y="15205"/>
                  <a:pt x="15973" y="15205"/>
                </a:cubicBezTo>
                <a:cubicBezTo>
                  <a:pt x="16524" y="15205"/>
                  <a:pt x="17072" y="15115"/>
                  <a:pt x="17590" y="14940"/>
                </a:cubicBezTo>
                <a:lnTo>
                  <a:pt x="1759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1296981" y="445030"/>
            <a:ext cx="367800" cy="36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717200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2"/>
          </p:nvPr>
        </p:nvSpPr>
        <p:spPr>
          <a:xfrm>
            <a:off x="3460821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3"/>
          </p:nvPr>
        </p:nvSpPr>
        <p:spPr>
          <a:xfrm>
            <a:off x="6204443" y="1753125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4"/>
          </p:nvPr>
        </p:nvSpPr>
        <p:spPr>
          <a:xfrm>
            <a:off x="717200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5"/>
          </p:nvPr>
        </p:nvSpPr>
        <p:spPr>
          <a:xfrm>
            <a:off x="3460824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6"/>
          </p:nvPr>
        </p:nvSpPr>
        <p:spPr>
          <a:xfrm>
            <a:off x="6204448" y="2064525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7"/>
          </p:nvPr>
        </p:nvSpPr>
        <p:spPr>
          <a:xfrm>
            <a:off x="717200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8"/>
          </p:nvPr>
        </p:nvSpPr>
        <p:spPr>
          <a:xfrm>
            <a:off x="3460821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9"/>
          </p:nvPr>
        </p:nvSpPr>
        <p:spPr>
          <a:xfrm>
            <a:off x="6204443" y="3524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13"/>
          </p:nvPr>
        </p:nvSpPr>
        <p:spPr>
          <a:xfrm>
            <a:off x="717200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14"/>
          </p:nvPr>
        </p:nvSpPr>
        <p:spPr>
          <a:xfrm>
            <a:off x="3460824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15"/>
          </p:nvPr>
        </p:nvSpPr>
        <p:spPr>
          <a:xfrm>
            <a:off x="6204448" y="3836100"/>
            <a:ext cx="2230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/>
          <p:nvPr/>
        </p:nvSpPr>
        <p:spPr>
          <a:xfrm rot="10800000" flipH="1">
            <a:off x="6113954" y="4289616"/>
            <a:ext cx="3210774" cy="905134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16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-23937" y="-23938"/>
            <a:ext cx="1213379" cy="957491"/>
          </a:xfrm>
          <a:custGeom>
            <a:avLst/>
            <a:gdLst/>
            <a:ahLst/>
            <a:cxnLst/>
            <a:rect l="l" t="t" r="r" b="b"/>
            <a:pathLst>
              <a:path w="22444" h="17710" extrusionOk="0">
                <a:moveTo>
                  <a:pt x="0" y="1"/>
                </a:moveTo>
                <a:lnTo>
                  <a:pt x="0" y="12066"/>
                </a:lnTo>
                <a:cubicBezTo>
                  <a:pt x="1074" y="12220"/>
                  <a:pt x="1925" y="12987"/>
                  <a:pt x="2623" y="13824"/>
                </a:cubicBezTo>
                <a:cubicBezTo>
                  <a:pt x="3320" y="14675"/>
                  <a:pt x="3906" y="15637"/>
                  <a:pt x="4743" y="16348"/>
                </a:cubicBezTo>
                <a:cubicBezTo>
                  <a:pt x="5852" y="17286"/>
                  <a:pt x="7308" y="17710"/>
                  <a:pt x="8771" y="17710"/>
                </a:cubicBezTo>
                <a:cubicBezTo>
                  <a:pt x="9461" y="17710"/>
                  <a:pt x="10153" y="17615"/>
                  <a:pt x="10811" y="17436"/>
                </a:cubicBezTo>
                <a:cubicBezTo>
                  <a:pt x="12470" y="16990"/>
                  <a:pt x="14061" y="16014"/>
                  <a:pt x="14967" y="14549"/>
                </a:cubicBezTo>
                <a:cubicBezTo>
                  <a:pt x="15874" y="13084"/>
                  <a:pt x="15958" y="11090"/>
                  <a:pt x="14981" y="9667"/>
                </a:cubicBezTo>
                <a:cubicBezTo>
                  <a:pt x="14354" y="8760"/>
                  <a:pt x="13363" y="8188"/>
                  <a:pt x="12582" y="7407"/>
                </a:cubicBezTo>
                <a:cubicBezTo>
                  <a:pt x="11689" y="6501"/>
                  <a:pt x="11076" y="5022"/>
                  <a:pt x="12066" y="4004"/>
                </a:cubicBezTo>
                <a:cubicBezTo>
                  <a:pt x="12387" y="3669"/>
                  <a:pt x="12819" y="3488"/>
                  <a:pt x="13252" y="3390"/>
                </a:cubicBezTo>
                <a:cubicBezTo>
                  <a:pt x="13474" y="3347"/>
                  <a:pt x="13694" y="3329"/>
                  <a:pt x="13912" y="3329"/>
                </a:cubicBezTo>
                <a:cubicBezTo>
                  <a:pt x="14761" y="3329"/>
                  <a:pt x="15580" y="3606"/>
                  <a:pt x="16390" y="3795"/>
                </a:cubicBezTo>
                <a:cubicBezTo>
                  <a:pt x="16985" y="3932"/>
                  <a:pt x="17618" y="4015"/>
                  <a:pt x="18243" y="4015"/>
                </a:cubicBezTo>
                <a:cubicBezTo>
                  <a:pt x="19521" y="4015"/>
                  <a:pt x="20764" y="3667"/>
                  <a:pt x="21579" y="2721"/>
                </a:cubicBezTo>
                <a:cubicBezTo>
                  <a:pt x="22207" y="1981"/>
                  <a:pt x="22444" y="977"/>
                  <a:pt x="22374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362240" y="728567"/>
            <a:ext cx="701700" cy="701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/>
          <p:nvPr/>
        </p:nvSpPr>
        <p:spPr>
          <a:xfrm flipH="1">
            <a:off x="3125026" y="1568019"/>
            <a:ext cx="2278949" cy="3630060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202350" y="-125"/>
            <a:ext cx="3941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713100" y="1430275"/>
            <a:ext cx="31458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713100" y="2478125"/>
            <a:ext cx="314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2"/>
          </p:nvPr>
        </p:nvSpPr>
        <p:spPr>
          <a:xfrm>
            <a:off x="5285250" y="3713225"/>
            <a:ext cx="31455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/>
          <p:nvPr/>
        </p:nvSpPr>
        <p:spPr>
          <a:xfrm rot="-5400000" flipH="1">
            <a:off x="1835001" y="1768027"/>
            <a:ext cx="5146846" cy="1603792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49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 flipH="1">
            <a:off x="7364722" y="2300125"/>
            <a:ext cx="1779286" cy="2843367"/>
          </a:xfrm>
          <a:custGeom>
            <a:avLst/>
            <a:gdLst/>
            <a:ahLst/>
            <a:cxnLst/>
            <a:rect l="l" t="t" r="r" b="b"/>
            <a:pathLst>
              <a:path w="14354" h="22864" extrusionOk="0">
                <a:moveTo>
                  <a:pt x="7154" y="1"/>
                </a:moveTo>
                <a:cubicBezTo>
                  <a:pt x="4545" y="1"/>
                  <a:pt x="1938" y="984"/>
                  <a:pt x="1" y="2750"/>
                </a:cubicBezTo>
                <a:lnTo>
                  <a:pt x="1" y="22864"/>
                </a:lnTo>
                <a:lnTo>
                  <a:pt x="14131" y="22864"/>
                </a:lnTo>
                <a:cubicBezTo>
                  <a:pt x="13838" y="22055"/>
                  <a:pt x="13377" y="21301"/>
                  <a:pt x="12791" y="20674"/>
                </a:cubicBezTo>
                <a:cubicBezTo>
                  <a:pt x="11885" y="19739"/>
                  <a:pt x="10671" y="19084"/>
                  <a:pt x="10030" y="17954"/>
                </a:cubicBezTo>
                <a:cubicBezTo>
                  <a:pt x="9193" y="16517"/>
                  <a:pt x="9458" y="14662"/>
                  <a:pt x="10169" y="13155"/>
                </a:cubicBezTo>
                <a:cubicBezTo>
                  <a:pt x="10881" y="11649"/>
                  <a:pt x="11982" y="10366"/>
                  <a:pt x="12861" y="8957"/>
                </a:cubicBezTo>
                <a:cubicBezTo>
                  <a:pt x="13712" y="7520"/>
                  <a:pt x="14354" y="5832"/>
                  <a:pt x="13963" y="4214"/>
                </a:cubicBezTo>
                <a:cubicBezTo>
                  <a:pt x="13447" y="1955"/>
                  <a:pt x="11132" y="546"/>
                  <a:pt x="8844" y="141"/>
                </a:cubicBezTo>
                <a:cubicBezTo>
                  <a:pt x="8285" y="47"/>
                  <a:pt x="7720" y="1"/>
                  <a:pt x="71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13100" y="1430275"/>
            <a:ext cx="31458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713100" y="2478125"/>
            <a:ext cx="314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814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 flipH="1">
            <a:off x="5935401" y="-58325"/>
            <a:ext cx="3273749" cy="140696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98800" y="105800"/>
            <a:ext cx="717000" cy="71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 rot="10800000" flipH="1">
            <a:off x="-2797" y="4344013"/>
            <a:ext cx="1387260" cy="842087"/>
            <a:chOff x="1367050" y="3059225"/>
            <a:chExt cx="1407100" cy="848450"/>
          </a:xfrm>
        </p:grpSpPr>
        <p:sp>
          <p:nvSpPr>
            <p:cNvPr id="142" name="Google Shape;142;p2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2"/>
          <p:cNvSpPr/>
          <p:nvPr/>
        </p:nvSpPr>
        <p:spPr>
          <a:xfrm rot="10800000">
            <a:off x="826744" y="4667530"/>
            <a:ext cx="1332082" cy="538695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8642550" y="704175"/>
            <a:ext cx="303000" cy="30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 flipH="1">
            <a:off x="7738102" y="0"/>
            <a:ext cx="1405898" cy="60421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79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v1n/Cleancar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2"/>
          <p:cNvGrpSpPr/>
          <p:nvPr/>
        </p:nvGrpSpPr>
        <p:grpSpPr>
          <a:xfrm>
            <a:off x="4" y="1204050"/>
            <a:ext cx="5935396" cy="4002175"/>
            <a:chOff x="4" y="1204050"/>
            <a:chExt cx="5935396" cy="4002175"/>
          </a:xfrm>
        </p:grpSpPr>
        <p:grpSp>
          <p:nvGrpSpPr>
            <p:cNvPr id="253" name="Google Shape;253;p32"/>
            <p:cNvGrpSpPr/>
            <p:nvPr/>
          </p:nvGrpSpPr>
          <p:grpSpPr>
            <a:xfrm rot="10800000" flipH="1">
              <a:off x="4" y="2293892"/>
              <a:ext cx="4710267" cy="2849604"/>
              <a:chOff x="1367050" y="3059225"/>
              <a:chExt cx="1407100" cy="848450"/>
            </a:xfrm>
          </p:grpSpPr>
          <p:sp>
            <p:nvSpPr>
              <p:cNvPr id="254" name="Google Shape;254;p32"/>
              <p:cNvSpPr/>
              <p:nvPr/>
            </p:nvSpPr>
            <p:spPr>
              <a:xfrm>
                <a:off x="1367050" y="3059225"/>
                <a:ext cx="1001268" cy="430317"/>
              </a:xfrm>
              <a:custGeom>
                <a:avLst/>
                <a:gdLst/>
                <a:ahLst/>
                <a:cxnLst/>
                <a:rect l="l" t="t" r="r" b="b"/>
                <a:pathLst>
                  <a:path w="32850" h="14118" extrusionOk="0">
                    <a:moveTo>
                      <a:pt x="1" y="1"/>
                    </a:moveTo>
                    <a:lnTo>
                      <a:pt x="1" y="12945"/>
                    </a:lnTo>
                    <a:cubicBezTo>
                      <a:pt x="57" y="12959"/>
                      <a:pt x="113" y="13001"/>
                      <a:pt x="168" y="13015"/>
                    </a:cubicBezTo>
                    <a:cubicBezTo>
                      <a:pt x="1773" y="13750"/>
                      <a:pt x="3537" y="14117"/>
                      <a:pt x="5301" y="14117"/>
                    </a:cubicBezTo>
                    <a:cubicBezTo>
                      <a:pt x="7217" y="14117"/>
                      <a:pt x="9132" y="13684"/>
                      <a:pt x="10839" y="12820"/>
                    </a:cubicBezTo>
                    <a:cubicBezTo>
                      <a:pt x="13252" y="11578"/>
                      <a:pt x="15205" y="9598"/>
                      <a:pt x="17297" y="7868"/>
                    </a:cubicBezTo>
                    <a:cubicBezTo>
                      <a:pt x="19404" y="6124"/>
                      <a:pt x="21858" y="4576"/>
                      <a:pt x="24592" y="4506"/>
                    </a:cubicBezTo>
                    <a:cubicBezTo>
                      <a:pt x="24664" y="4504"/>
                      <a:pt x="24736" y="4503"/>
                      <a:pt x="24808" y="4503"/>
                    </a:cubicBezTo>
                    <a:cubicBezTo>
                      <a:pt x="26011" y="4503"/>
                      <a:pt x="27265" y="4752"/>
                      <a:pt x="28452" y="4752"/>
                    </a:cubicBezTo>
                    <a:cubicBezTo>
                      <a:pt x="29285" y="4752"/>
                      <a:pt x="30086" y="4630"/>
                      <a:pt x="30813" y="4213"/>
                    </a:cubicBezTo>
                    <a:cubicBezTo>
                      <a:pt x="32222" y="3404"/>
                      <a:pt x="32850" y="1521"/>
                      <a:pt x="32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2"/>
              <p:cNvSpPr/>
              <p:nvPr/>
            </p:nvSpPr>
            <p:spPr>
              <a:xfrm>
                <a:off x="1367050" y="3059925"/>
                <a:ext cx="1407100" cy="847750"/>
              </a:xfrm>
              <a:custGeom>
                <a:avLst/>
                <a:gdLst/>
                <a:ahLst/>
                <a:cxnLst/>
                <a:rect l="l" t="t" r="r" b="b"/>
                <a:pathLst>
                  <a:path w="56284" h="33910" extrusionOk="0">
                    <a:moveTo>
                      <a:pt x="32320" y="1"/>
                    </a:moveTo>
                    <a:cubicBezTo>
                      <a:pt x="32850" y="1493"/>
                      <a:pt x="32222" y="3390"/>
                      <a:pt x="30813" y="4199"/>
                    </a:cubicBezTo>
                    <a:cubicBezTo>
                      <a:pt x="30091" y="4613"/>
                      <a:pt x="29297" y="4734"/>
                      <a:pt x="28470" y="4734"/>
                    </a:cubicBezTo>
                    <a:cubicBezTo>
                      <a:pt x="27293" y="4734"/>
                      <a:pt x="26051" y="4488"/>
                      <a:pt x="24857" y="4488"/>
                    </a:cubicBezTo>
                    <a:cubicBezTo>
                      <a:pt x="24769" y="4488"/>
                      <a:pt x="24680" y="4489"/>
                      <a:pt x="24592" y="4492"/>
                    </a:cubicBezTo>
                    <a:cubicBezTo>
                      <a:pt x="21872" y="4562"/>
                      <a:pt x="19417" y="6110"/>
                      <a:pt x="17297" y="7854"/>
                    </a:cubicBezTo>
                    <a:cubicBezTo>
                      <a:pt x="15191" y="9597"/>
                      <a:pt x="13252" y="11592"/>
                      <a:pt x="10839" y="12806"/>
                    </a:cubicBezTo>
                    <a:cubicBezTo>
                      <a:pt x="9125" y="13674"/>
                      <a:pt x="7197" y="14111"/>
                      <a:pt x="5269" y="14111"/>
                    </a:cubicBezTo>
                    <a:cubicBezTo>
                      <a:pt x="3511" y="14111"/>
                      <a:pt x="1752" y="13747"/>
                      <a:pt x="154" y="13015"/>
                    </a:cubicBezTo>
                    <a:cubicBezTo>
                      <a:pt x="113" y="13001"/>
                      <a:pt x="57" y="12973"/>
                      <a:pt x="1" y="12945"/>
                    </a:cubicBezTo>
                    <a:lnTo>
                      <a:pt x="1" y="32752"/>
                    </a:lnTo>
                    <a:cubicBezTo>
                      <a:pt x="2032" y="33526"/>
                      <a:pt x="4211" y="33909"/>
                      <a:pt x="6393" y="33909"/>
                    </a:cubicBezTo>
                    <a:cubicBezTo>
                      <a:pt x="10265" y="33909"/>
                      <a:pt x="14145" y="32703"/>
                      <a:pt x="17214" y="30339"/>
                    </a:cubicBezTo>
                    <a:cubicBezTo>
                      <a:pt x="22974" y="25903"/>
                      <a:pt x="25429" y="18427"/>
                      <a:pt x="30186" y="12931"/>
                    </a:cubicBezTo>
                    <a:cubicBezTo>
                      <a:pt x="33938" y="8593"/>
                      <a:pt x="39155" y="5552"/>
                      <a:pt x="44776" y="4436"/>
                    </a:cubicBezTo>
                    <a:cubicBezTo>
                      <a:pt x="47329" y="3934"/>
                      <a:pt x="49979" y="3795"/>
                      <a:pt x="52406" y="2874"/>
                    </a:cubicBezTo>
                    <a:cubicBezTo>
                      <a:pt x="53912" y="2302"/>
                      <a:pt x="55363" y="1298"/>
                      <a:pt x="562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32"/>
            <p:cNvSpPr/>
            <p:nvPr/>
          </p:nvSpPr>
          <p:spPr>
            <a:xfrm>
              <a:off x="454750" y="1204050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 rot="10800000">
              <a:off x="1311541" y="3336332"/>
              <a:ext cx="4623859" cy="1869893"/>
            </a:xfrm>
            <a:custGeom>
              <a:avLst/>
              <a:gdLst/>
              <a:ahLst/>
              <a:cxnLst/>
              <a:rect l="l" t="t" r="r" b="b"/>
              <a:pathLst>
                <a:path w="18860" h="7627" extrusionOk="0">
                  <a:moveTo>
                    <a:pt x="1" y="0"/>
                  </a:moveTo>
                  <a:cubicBezTo>
                    <a:pt x="764" y="988"/>
                    <a:pt x="2025" y="1570"/>
                    <a:pt x="3281" y="1570"/>
                  </a:cubicBezTo>
                  <a:cubicBezTo>
                    <a:pt x="3585" y="1570"/>
                    <a:pt x="3889" y="1536"/>
                    <a:pt x="4185" y="1465"/>
                  </a:cubicBezTo>
                  <a:cubicBezTo>
                    <a:pt x="4994" y="1256"/>
                    <a:pt x="5761" y="795"/>
                    <a:pt x="6598" y="795"/>
                  </a:cubicBezTo>
                  <a:cubicBezTo>
                    <a:pt x="7686" y="795"/>
                    <a:pt x="8649" y="1549"/>
                    <a:pt x="9235" y="2455"/>
                  </a:cubicBezTo>
                  <a:cubicBezTo>
                    <a:pt x="9848" y="3348"/>
                    <a:pt x="10197" y="4394"/>
                    <a:pt x="10713" y="5329"/>
                  </a:cubicBezTo>
                  <a:cubicBezTo>
                    <a:pt x="11243" y="6291"/>
                    <a:pt x="11969" y="7198"/>
                    <a:pt x="13001" y="7505"/>
                  </a:cubicBezTo>
                  <a:cubicBezTo>
                    <a:pt x="13270" y="7588"/>
                    <a:pt x="13543" y="7627"/>
                    <a:pt x="13815" y="7627"/>
                  </a:cubicBezTo>
                  <a:cubicBezTo>
                    <a:pt x="15001" y="7627"/>
                    <a:pt x="16180" y="6898"/>
                    <a:pt x="16962" y="5956"/>
                  </a:cubicBezTo>
                  <a:cubicBezTo>
                    <a:pt x="18315" y="4338"/>
                    <a:pt x="18859" y="2051"/>
                    <a:pt x="1838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32"/>
          <p:cNvSpPr txBox="1">
            <a:spLocks noGrp="1"/>
          </p:cNvSpPr>
          <p:nvPr>
            <p:ph type="ctrTitle"/>
          </p:nvPr>
        </p:nvSpPr>
        <p:spPr>
          <a:xfrm>
            <a:off x="403376" y="76482"/>
            <a:ext cx="5128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INTERIM</a:t>
            </a:r>
            <a:r>
              <a:rPr lang="en-US" sz="6000" b="1" dirty="0">
                <a:solidFill>
                  <a:schemeClr val="lt1"/>
                </a:solidFill>
              </a:rPr>
              <a:t> PRESENTATION</a:t>
            </a:r>
            <a:endParaRPr sz="6000" b="1" dirty="0">
              <a:solidFill>
                <a:schemeClr val="lt1"/>
              </a:solidFill>
            </a:endParaRPr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4572000" y="4056838"/>
            <a:ext cx="4710267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Supervisor : 	Ms</a:t>
            </a:r>
            <a:r>
              <a:rPr lang="en-US" sz="2000" dirty="0"/>
              <a:t>. S. </a:t>
            </a:r>
            <a:r>
              <a:rPr lang="en-US" sz="2000" dirty="0" err="1"/>
              <a:t>Thrimahavithana</a:t>
            </a: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</a:rPr>
              <a:t>Co-s</a:t>
            </a:r>
            <a:r>
              <a:rPr lang="en-US" sz="2000" dirty="0"/>
              <a:t>upervisor:	Mr. Roshan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Abeyweera</a:t>
            </a:r>
            <a:endParaRPr sz="2000" dirty="0">
              <a:solidFill>
                <a:schemeClr val="lt1"/>
              </a:solidFill>
            </a:endParaRPr>
          </a:p>
        </p:txBody>
      </p:sp>
      <p:grpSp>
        <p:nvGrpSpPr>
          <p:cNvPr id="260" name="Google Shape;260;p32"/>
          <p:cNvGrpSpPr/>
          <p:nvPr/>
        </p:nvGrpSpPr>
        <p:grpSpPr>
          <a:xfrm>
            <a:off x="5935401" y="-58325"/>
            <a:ext cx="3273749" cy="1866575"/>
            <a:chOff x="5935401" y="-58325"/>
            <a:chExt cx="3273749" cy="1866575"/>
          </a:xfrm>
        </p:grpSpPr>
        <p:sp>
          <p:nvSpPr>
            <p:cNvPr id="261" name="Google Shape;261;p32"/>
            <p:cNvSpPr/>
            <p:nvPr/>
          </p:nvSpPr>
          <p:spPr>
            <a:xfrm>
              <a:off x="8232750" y="1204050"/>
              <a:ext cx="604200" cy="60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 flipH="1">
              <a:off x="5935401" y="-58325"/>
              <a:ext cx="3273749" cy="1406965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 flipH="1">
              <a:off x="6680250" y="0"/>
              <a:ext cx="2463750" cy="1058850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2"/>
          <p:cNvSpPr txBox="1"/>
          <p:nvPr/>
        </p:nvSpPr>
        <p:spPr>
          <a:xfrm>
            <a:off x="10389000" y="6002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5129" y="397564"/>
            <a:ext cx="2766854" cy="490349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pic>
        <p:nvPicPr>
          <p:cNvPr id="5" name="Content Placeholder 4" descr="A picture containing computer&#10;&#10;Description automatically generated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4193"/>
          <a:stretch>
            <a:fillRect/>
          </a:stretch>
        </p:blipFill>
        <p:spPr>
          <a:xfrm>
            <a:off x="4945063" y="-50006"/>
            <a:ext cx="3756026" cy="5122298"/>
          </a:xfrm>
        </p:spPr>
      </p:pic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8F620208-F8FF-4BA5-A161-F3ED3D99371E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89;p34">
            <a:extLst>
              <a:ext uri="{FF2B5EF4-FFF2-40B4-BE49-F238E27FC236}">
                <a16:creationId xmlns:a16="http://schemas.microsoft.com/office/drawing/2014/main" id="{CA8B8475-F49A-4911-833A-A874D7FCE878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accent1">
                    <a:lumMod val="50000"/>
                  </a:schemeClr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47850"/>
            <a:ext cx="3824288" cy="1149350"/>
          </a:xfrm>
        </p:spPr>
        <p:txBody>
          <a:bodyPr/>
          <a:lstStyle/>
          <a:p>
            <a:r>
              <a:rPr lang="en-US" dirty="0"/>
              <a:t>Component diagram (High level architecture)</a:t>
            </a:r>
          </a:p>
        </p:txBody>
      </p:sp>
      <p:pic>
        <p:nvPicPr>
          <p:cNvPr id="5" name="Content Placeholder 4" descr="A screenshot of a cell phone&#10;&#10;Description automatically generated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9013"/>
          <a:stretch>
            <a:fillRect/>
          </a:stretch>
        </p:blipFill>
        <p:spPr>
          <a:xfrm>
            <a:off x="5154613" y="38100"/>
            <a:ext cx="3989387" cy="5065713"/>
          </a:xfrm>
        </p:spPr>
      </p:pic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36373311-A723-4428-B677-3F585BEB3CD7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89;p34">
            <a:extLst>
              <a:ext uri="{FF2B5EF4-FFF2-40B4-BE49-F238E27FC236}">
                <a16:creationId xmlns:a16="http://schemas.microsoft.com/office/drawing/2014/main" id="{B2019955-79F1-4431-8CCF-1502B4550EC9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1">
            <a:extLst>
              <a:ext uri="{FF2B5EF4-FFF2-40B4-BE49-F238E27FC236}">
                <a16:creationId xmlns:a16="http://schemas.microsoft.com/office/drawing/2014/main" id="{D31163B8-0200-44DE-809D-D493CA2C6274}"/>
              </a:ext>
            </a:extLst>
          </p:cNvPr>
          <p:cNvSpPr txBox="1">
            <a:spLocks/>
          </p:cNvSpPr>
          <p:nvPr/>
        </p:nvSpPr>
        <p:spPr>
          <a:xfrm>
            <a:off x="833284" y="1372055"/>
            <a:ext cx="646048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MVC (Model , View , Controller)</a:t>
            </a:r>
          </a:p>
          <a:p>
            <a:pPr marL="13970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39700" indent="0">
              <a:buFont typeface="Barlow"/>
              <a:buNone/>
            </a:pPr>
            <a:r>
              <a:rPr lang="en-US" b="1" dirty="0"/>
              <a:t>Why?</a:t>
            </a:r>
          </a:p>
          <a:p>
            <a:pPr lvl="1"/>
            <a:r>
              <a:rPr lang="en-US" dirty="0"/>
              <a:t>Simultaneous development — Multiple developers can work simultaneously on the model, controller and views.</a:t>
            </a:r>
          </a:p>
          <a:p>
            <a:pPr marL="596900" lvl="1" indent="0">
              <a:buNone/>
            </a:pPr>
            <a:endParaRPr lang="en-US" dirty="0"/>
          </a:p>
          <a:p>
            <a:pPr lvl="1"/>
            <a:r>
              <a:rPr lang="en-US" dirty="0"/>
              <a:t>Ease of modification — Because of the separation of responsibilities, future development or modification is easier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Scalability of the product is increased.</a:t>
            </a:r>
          </a:p>
          <a:p>
            <a:pPr marL="596900" lvl="1" indent="0">
              <a:buNone/>
            </a:pPr>
            <a:endParaRPr lang="en-US" dirty="0"/>
          </a:p>
          <a:p>
            <a:pPr lvl="1"/>
            <a:r>
              <a:rPr lang="en-US" dirty="0"/>
              <a:t>Multiple views for a model — Models can have multiple views.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010" y="799355"/>
            <a:ext cx="77178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Architecture: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83CC42-6941-4F08-8215-F60EBE4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96" y="1687014"/>
            <a:ext cx="1502852" cy="3101341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C0A8158-AA48-41DB-B53A-68EF86D6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93" y="166269"/>
            <a:ext cx="1774031" cy="120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78;p34">
            <a:extLst>
              <a:ext uri="{FF2B5EF4-FFF2-40B4-BE49-F238E27FC236}">
                <a16:creationId xmlns:a16="http://schemas.microsoft.com/office/drawing/2014/main" id="{DF2564D5-02CE-49B5-A133-267860A9A165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89;p34">
            <a:extLst>
              <a:ext uri="{FF2B5EF4-FFF2-40B4-BE49-F238E27FC236}">
                <a16:creationId xmlns:a16="http://schemas.microsoft.com/office/drawing/2014/main" id="{F5BC6375-7964-4301-9A87-FA6911CEF4B6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4779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 idx="4294967295"/>
          </p:nvPr>
        </p:nvSpPr>
        <p:spPr>
          <a:xfrm>
            <a:off x="397850" y="287179"/>
            <a:ext cx="7689850" cy="53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3"/>
                </a:solidFill>
              </a:rPr>
              <a:t>Workload Distribution</a:t>
            </a:r>
            <a:endParaRPr sz="3600" dirty="0">
              <a:solidFill>
                <a:schemeClr val="accent3"/>
              </a:solidFill>
            </a:endParaRPr>
          </a:p>
        </p:txBody>
      </p:sp>
      <p:graphicFrame>
        <p:nvGraphicFramePr>
          <p:cNvPr id="303" name="Google Shape;303;p36"/>
          <p:cNvGraphicFramePr/>
          <p:nvPr>
            <p:extLst>
              <p:ext uri="{D42A27DB-BD31-4B8C-83A1-F6EECF244321}">
                <p14:modId xmlns:p14="http://schemas.microsoft.com/office/powerpoint/2010/main" val="3626177451"/>
              </p:ext>
            </p:extLst>
          </p:nvPr>
        </p:nvGraphicFramePr>
        <p:xfrm>
          <a:off x="397850" y="1439925"/>
          <a:ext cx="8348300" cy="3505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Barlow" panose="020B0604020202020204" charset="0"/>
                        </a:rPr>
                        <a:t>U.W.T.O Weerasinghe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Barlow" panose="020B0604020202020204" charset="0"/>
                        </a:rPr>
                        <a:t>Role – </a:t>
                      </a:r>
                      <a:r>
                        <a:rPr lang="en-US" b="1" dirty="0">
                          <a:latin typeface="Barlow" panose="020B0604020202020204" charset="0"/>
                        </a:rPr>
                        <a:t>Customer 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latin typeface="Barlow" panose="020B0604020202020204" charset="0"/>
                        </a:rPr>
                        <a:t>Adding Routes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latin typeface="Barlow" panose="020B0604020202020204" charset="0"/>
                        </a:rPr>
                        <a:t>Email component integration (</a:t>
                      </a:r>
                      <a:r>
                        <a:rPr lang="en-US" b="0" dirty="0" err="1">
                          <a:latin typeface="Barlow" panose="020B0604020202020204" charset="0"/>
                        </a:rPr>
                        <a:t>PHPMailer</a:t>
                      </a:r>
                      <a:r>
                        <a:rPr lang="en-US" b="0" dirty="0">
                          <a:latin typeface="Barlow" panose="020B0604020202020204" charset="0"/>
                        </a:rPr>
                        <a:t>)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latin typeface="Barlow" panose="020B0604020202020204" charset="0"/>
                        </a:rPr>
                        <a:t>Session Management</a:t>
                      </a:r>
                      <a:endParaRPr b="0" dirty="0">
                        <a:latin typeface="Barlow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Barlow" panose="020B0604020202020204" charset="0"/>
                        </a:rPr>
                        <a:t>T.W.T. </a:t>
                      </a:r>
                      <a:r>
                        <a:rPr lang="en-US" dirty="0" err="1">
                          <a:latin typeface="Barlow" panose="020B0604020202020204" charset="0"/>
                        </a:rPr>
                        <a:t>Dulshan</a:t>
                      </a:r>
                      <a:endParaRPr dirty="0">
                        <a:latin typeface="Barlow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Barlow" panose="020B0604020202020204" charset="0"/>
                        </a:rPr>
                        <a:t>Role – </a:t>
                      </a:r>
                      <a:r>
                        <a:rPr lang="en-US" b="1" dirty="0">
                          <a:latin typeface="Barlow" panose="020B0604020202020204" charset="0"/>
                        </a:rPr>
                        <a:t>Receptionist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latin typeface="Barlow" panose="020B0604020202020204" charset="0"/>
                        </a:rPr>
                        <a:t>Table Designing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latin typeface="Barlow" panose="020B0604020202020204" charset="0"/>
                        </a:rPr>
                        <a:t>Component diagram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Barlow" panose="020B0604020202020204" charset="0"/>
                        </a:rPr>
                        <a:t>W.M.D.M.Y. </a:t>
                      </a:r>
                      <a:r>
                        <a:rPr lang="en-US" dirty="0" err="1">
                          <a:latin typeface="Barlow" panose="020B0604020202020204" charset="0"/>
                        </a:rPr>
                        <a:t>Wickramanayaka</a:t>
                      </a:r>
                      <a:r>
                        <a:rPr lang="en-US" dirty="0">
                          <a:latin typeface="Barlow" panose="020B0604020202020204" charset="0"/>
                        </a:rPr>
                        <a:t>              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latin typeface="Barlow" panose="020B0604020202020204" charset="0"/>
                        </a:rPr>
                        <a:t>Role – </a:t>
                      </a:r>
                      <a:r>
                        <a:rPr lang="en-US" b="1" dirty="0">
                          <a:latin typeface="Barlow" panose="020B0604020202020204" charset="0"/>
                        </a:rPr>
                        <a:t>Employee </a:t>
                      </a:r>
                      <a:endParaRPr lang="en-US" dirty="0">
                        <a:latin typeface="Barlow" panose="020B060402020202020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Barlow" panose="020B0604020202020204" charset="0"/>
                        </a:rPr>
                        <a:t>Database and ER design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Barlow" panose="020B0604020202020204" charset="0"/>
                        </a:rPr>
                        <a:t>Profile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Barlow" panose="020B0604020202020204" charset="0"/>
                        </a:rPr>
                        <a:t>W.K.B.K. </a:t>
                      </a:r>
                      <a:r>
                        <a:rPr lang="en-US" dirty="0" err="1">
                          <a:latin typeface="Barlow" panose="020B0604020202020204" charset="0"/>
                        </a:rPr>
                        <a:t>Madhushanka</a:t>
                      </a:r>
                      <a:endParaRPr lang="en-US" dirty="0">
                        <a:latin typeface="Barlow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latin typeface="Barlow" panose="020B0604020202020204" charset="0"/>
                        </a:rPr>
                        <a:t>Role – </a:t>
                      </a:r>
                      <a:r>
                        <a:rPr lang="en-US" b="1" dirty="0">
                          <a:latin typeface="Barlow" panose="020B0604020202020204" charset="0"/>
                        </a:rPr>
                        <a:t>Manager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>
                          <a:latin typeface="Barlow" panose="020B0604020202020204" charset="0"/>
                        </a:rPr>
                        <a:t>Home ,  About Us, Contact Us pages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Barlow" panose="020B0604020202020204" charset="0"/>
                        </a:rPr>
                        <a:t>Navigation bar and Footer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4495488A-8247-4707-93BC-12205BCA5FD4}"/>
              </a:ext>
            </a:extLst>
          </p:cNvPr>
          <p:cNvSpPr/>
          <p:nvPr/>
        </p:nvSpPr>
        <p:spPr>
          <a:xfrm>
            <a:off x="84023" y="4719968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89;p34">
            <a:extLst>
              <a:ext uri="{FF2B5EF4-FFF2-40B4-BE49-F238E27FC236}">
                <a16:creationId xmlns:a16="http://schemas.microsoft.com/office/drawing/2014/main" id="{86E9A55F-F780-46D4-8AD9-E8A10BB3D440}"/>
              </a:ext>
            </a:extLst>
          </p:cNvPr>
          <p:cNvSpPr txBox="1">
            <a:spLocks/>
          </p:cNvSpPr>
          <p:nvPr/>
        </p:nvSpPr>
        <p:spPr>
          <a:xfrm>
            <a:off x="104087" y="4788778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0762" y="3781650"/>
            <a:ext cx="3923193" cy="10479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Project Progress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918E80E2-F774-458B-A880-E5ABE5A9F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oogle Shape;4106;p60">
            <a:extLst>
              <a:ext uri="{FF2B5EF4-FFF2-40B4-BE49-F238E27FC236}">
                <a16:creationId xmlns:a16="http://schemas.microsoft.com/office/drawing/2014/main" id="{DCF24AEF-B7A9-4532-A762-48AA0BC54CAB}"/>
              </a:ext>
            </a:extLst>
          </p:cNvPr>
          <p:cNvGrpSpPr/>
          <p:nvPr/>
        </p:nvGrpSpPr>
        <p:grpSpPr>
          <a:xfrm>
            <a:off x="360229" y="1107185"/>
            <a:ext cx="3851542" cy="2536509"/>
            <a:chOff x="762915" y="2810815"/>
            <a:chExt cx="2485862" cy="1637114"/>
          </a:xfrm>
        </p:grpSpPr>
        <p:sp>
          <p:nvSpPr>
            <p:cNvPr id="8" name="Google Shape;4107;p60">
              <a:extLst>
                <a:ext uri="{FF2B5EF4-FFF2-40B4-BE49-F238E27FC236}">
                  <a16:creationId xmlns:a16="http://schemas.microsoft.com/office/drawing/2014/main" id="{4EBA0BB8-7778-4928-BF08-8F321DE9E8BA}"/>
                </a:ext>
              </a:extLst>
            </p:cNvPr>
            <p:cNvSpPr/>
            <p:nvPr/>
          </p:nvSpPr>
          <p:spPr>
            <a:xfrm>
              <a:off x="2894240" y="3328647"/>
              <a:ext cx="200857" cy="132302"/>
            </a:xfrm>
            <a:custGeom>
              <a:avLst/>
              <a:gdLst/>
              <a:ahLst/>
              <a:cxnLst/>
              <a:rect l="l" t="t" r="r" b="b"/>
              <a:pathLst>
                <a:path w="6267" h="4128" extrusionOk="0">
                  <a:moveTo>
                    <a:pt x="1" y="1"/>
                  </a:moveTo>
                  <a:lnTo>
                    <a:pt x="1" y="4128"/>
                  </a:lnTo>
                  <a:lnTo>
                    <a:pt x="6267" y="4128"/>
                  </a:lnTo>
                  <a:lnTo>
                    <a:pt x="62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08;p60">
              <a:extLst>
                <a:ext uri="{FF2B5EF4-FFF2-40B4-BE49-F238E27FC236}">
                  <a16:creationId xmlns:a16="http://schemas.microsoft.com/office/drawing/2014/main" id="{CAA58175-545D-48E7-A1D3-C60BFEB491FB}"/>
                </a:ext>
              </a:extLst>
            </p:cNvPr>
            <p:cNvSpPr/>
            <p:nvPr/>
          </p:nvSpPr>
          <p:spPr>
            <a:xfrm>
              <a:off x="2901227" y="3334544"/>
              <a:ext cx="186916" cy="120540"/>
            </a:xfrm>
            <a:custGeom>
              <a:avLst/>
              <a:gdLst/>
              <a:ahLst/>
              <a:cxnLst/>
              <a:rect l="l" t="t" r="r" b="b"/>
              <a:pathLst>
                <a:path w="5832" h="3761" extrusionOk="0">
                  <a:moveTo>
                    <a:pt x="0" y="1"/>
                  </a:moveTo>
                  <a:lnTo>
                    <a:pt x="0" y="3760"/>
                  </a:lnTo>
                  <a:lnTo>
                    <a:pt x="5831" y="3760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09;p60">
              <a:extLst>
                <a:ext uri="{FF2B5EF4-FFF2-40B4-BE49-F238E27FC236}">
                  <a16:creationId xmlns:a16="http://schemas.microsoft.com/office/drawing/2014/main" id="{C61268FF-CC47-45EE-A4DB-E39AB3F39C35}"/>
                </a:ext>
              </a:extLst>
            </p:cNvPr>
            <p:cNvSpPr/>
            <p:nvPr/>
          </p:nvSpPr>
          <p:spPr>
            <a:xfrm>
              <a:off x="2964398" y="3377940"/>
              <a:ext cx="61087" cy="33204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" y="0"/>
                  </a:moveTo>
                  <a:lnTo>
                    <a:pt x="1" y="1036"/>
                  </a:lnTo>
                  <a:lnTo>
                    <a:pt x="1905" y="103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10;p60">
              <a:extLst>
                <a:ext uri="{FF2B5EF4-FFF2-40B4-BE49-F238E27FC236}">
                  <a16:creationId xmlns:a16="http://schemas.microsoft.com/office/drawing/2014/main" id="{ED9DECD7-D418-4D5A-BD80-CDDA9CDD4A7F}"/>
                </a:ext>
              </a:extLst>
            </p:cNvPr>
            <p:cNvSpPr/>
            <p:nvPr/>
          </p:nvSpPr>
          <p:spPr>
            <a:xfrm>
              <a:off x="2562234" y="3866831"/>
              <a:ext cx="222812" cy="10769"/>
            </a:xfrm>
            <a:custGeom>
              <a:avLst/>
              <a:gdLst/>
              <a:ahLst/>
              <a:cxnLst/>
              <a:rect l="l" t="t" r="r" b="b"/>
              <a:pathLst>
                <a:path w="6952" h="336" extrusionOk="0">
                  <a:moveTo>
                    <a:pt x="1" y="1"/>
                  </a:moveTo>
                  <a:lnTo>
                    <a:pt x="1" y="335"/>
                  </a:lnTo>
                  <a:lnTo>
                    <a:pt x="6951" y="335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11;p60">
              <a:extLst>
                <a:ext uri="{FF2B5EF4-FFF2-40B4-BE49-F238E27FC236}">
                  <a16:creationId xmlns:a16="http://schemas.microsoft.com/office/drawing/2014/main" id="{61BF5C0D-10BA-4E75-BBF9-5DA58F24656D}"/>
                </a:ext>
              </a:extLst>
            </p:cNvPr>
            <p:cNvSpPr/>
            <p:nvPr/>
          </p:nvSpPr>
          <p:spPr>
            <a:xfrm>
              <a:off x="2485667" y="3720651"/>
              <a:ext cx="212075" cy="156949"/>
            </a:xfrm>
            <a:custGeom>
              <a:avLst/>
              <a:gdLst/>
              <a:ahLst/>
              <a:cxnLst/>
              <a:rect l="l" t="t" r="r" b="b"/>
              <a:pathLst>
                <a:path w="6617" h="4897" extrusionOk="0">
                  <a:moveTo>
                    <a:pt x="0" y="1"/>
                  </a:moveTo>
                  <a:lnTo>
                    <a:pt x="1303" y="4896"/>
                  </a:lnTo>
                  <a:lnTo>
                    <a:pt x="6617" y="4896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12;p60">
              <a:extLst>
                <a:ext uri="{FF2B5EF4-FFF2-40B4-BE49-F238E27FC236}">
                  <a16:creationId xmlns:a16="http://schemas.microsoft.com/office/drawing/2014/main" id="{BB0E1218-654C-40E7-A944-ED7BB3B9F86E}"/>
                </a:ext>
              </a:extLst>
            </p:cNvPr>
            <p:cNvSpPr/>
            <p:nvPr/>
          </p:nvSpPr>
          <p:spPr>
            <a:xfrm>
              <a:off x="2495282" y="3728150"/>
              <a:ext cx="192300" cy="137655"/>
            </a:xfrm>
            <a:custGeom>
              <a:avLst/>
              <a:gdLst/>
              <a:ahLst/>
              <a:cxnLst/>
              <a:rect l="l" t="t" r="r" b="b"/>
              <a:pathLst>
                <a:path w="6000" h="4295" extrusionOk="0">
                  <a:moveTo>
                    <a:pt x="1" y="0"/>
                  </a:moveTo>
                  <a:lnTo>
                    <a:pt x="1137" y="4295"/>
                  </a:lnTo>
                  <a:lnTo>
                    <a:pt x="5999" y="429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13;p60">
              <a:extLst>
                <a:ext uri="{FF2B5EF4-FFF2-40B4-BE49-F238E27FC236}">
                  <a16:creationId xmlns:a16="http://schemas.microsoft.com/office/drawing/2014/main" id="{3AF36C63-3996-44DD-8877-F1959504DC11}"/>
                </a:ext>
              </a:extLst>
            </p:cNvPr>
            <p:cNvSpPr/>
            <p:nvPr/>
          </p:nvSpPr>
          <p:spPr>
            <a:xfrm>
              <a:off x="2441214" y="3909682"/>
              <a:ext cx="11282" cy="538216"/>
            </a:xfrm>
            <a:custGeom>
              <a:avLst/>
              <a:gdLst/>
              <a:ahLst/>
              <a:cxnLst/>
              <a:rect l="l" t="t" r="r" b="b"/>
              <a:pathLst>
                <a:path w="352" h="16793" extrusionOk="0">
                  <a:moveTo>
                    <a:pt x="0" y="1"/>
                  </a:moveTo>
                  <a:lnTo>
                    <a:pt x="0" y="16793"/>
                  </a:lnTo>
                  <a:lnTo>
                    <a:pt x="351" y="1679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14;p60">
              <a:extLst>
                <a:ext uri="{FF2B5EF4-FFF2-40B4-BE49-F238E27FC236}">
                  <a16:creationId xmlns:a16="http://schemas.microsoft.com/office/drawing/2014/main" id="{FBC5D905-4E63-4670-83E4-BE65348B96DF}"/>
                </a:ext>
              </a:extLst>
            </p:cNvPr>
            <p:cNvSpPr/>
            <p:nvPr/>
          </p:nvSpPr>
          <p:spPr>
            <a:xfrm>
              <a:off x="2452463" y="3911284"/>
              <a:ext cx="11282" cy="536613"/>
            </a:xfrm>
            <a:custGeom>
              <a:avLst/>
              <a:gdLst/>
              <a:ahLst/>
              <a:cxnLst/>
              <a:rect l="l" t="t" r="r" b="b"/>
              <a:pathLst>
                <a:path w="352" h="16743" extrusionOk="0">
                  <a:moveTo>
                    <a:pt x="0" y="1"/>
                  </a:moveTo>
                  <a:lnTo>
                    <a:pt x="0" y="16743"/>
                  </a:lnTo>
                  <a:lnTo>
                    <a:pt x="351" y="1674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15;p60">
              <a:extLst>
                <a:ext uri="{FF2B5EF4-FFF2-40B4-BE49-F238E27FC236}">
                  <a16:creationId xmlns:a16="http://schemas.microsoft.com/office/drawing/2014/main" id="{CB3DF30D-EF0D-4328-AFF4-50BAAB1AE4F4}"/>
                </a:ext>
              </a:extLst>
            </p:cNvPr>
            <p:cNvSpPr/>
            <p:nvPr/>
          </p:nvSpPr>
          <p:spPr>
            <a:xfrm>
              <a:off x="3135769" y="3909682"/>
              <a:ext cx="11282" cy="538216"/>
            </a:xfrm>
            <a:custGeom>
              <a:avLst/>
              <a:gdLst/>
              <a:ahLst/>
              <a:cxnLst/>
              <a:rect l="l" t="t" r="r" b="b"/>
              <a:pathLst>
                <a:path w="352" h="16793" extrusionOk="0">
                  <a:moveTo>
                    <a:pt x="0" y="1"/>
                  </a:moveTo>
                  <a:lnTo>
                    <a:pt x="0" y="16793"/>
                  </a:lnTo>
                  <a:lnTo>
                    <a:pt x="351" y="1679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16;p60">
              <a:extLst>
                <a:ext uri="{FF2B5EF4-FFF2-40B4-BE49-F238E27FC236}">
                  <a16:creationId xmlns:a16="http://schemas.microsoft.com/office/drawing/2014/main" id="{78F1FE37-7287-4DDA-A32D-700C1A9B1AD1}"/>
                </a:ext>
              </a:extLst>
            </p:cNvPr>
            <p:cNvSpPr/>
            <p:nvPr/>
          </p:nvSpPr>
          <p:spPr>
            <a:xfrm>
              <a:off x="3147019" y="3911284"/>
              <a:ext cx="11282" cy="536613"/>
            </a:xfrm>
            <a:custGeom>
              <a:avLst/>
              <a:gdLst/>
              <a:ahLst/>
              <a:cxnLst/>
              <a:rect l="l" t="t" r="r" b="b"/>
              <a:pathLst>
                <a:path w="352" h="16743" extrusionOk="0">
                  <a:moveTo>
                    <a:pt x="0" y="1"/>
                  </a:moveTo>
                  <a:lnTo>
                    <a:pt x="0" y="16743"/>
                  </a:lnTo>
                  <a:lnTo>
                    <a:pt x="351" y="1674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17;p60">
              <a:extLst>
                <a:ext uri="{FF2B5EF4-FFF2-40B4-BE49-F238E27FC236}">
                  <a16:creationId xmlns:a16="http://schemas.microsoft.com/office/drawing/2014/main" id="{7C271D64-0FAB-4267-BA8A-9C3370D96D7F}"/>
                </a:ext>
              </a:extLst>
            </p:cNvPr>
            <p:cNvSpPr/>
            <p:nvPr/>
          </p:nvSpPr>
          <p:spPr>
            <a:xfrm>
              <a:off x="2393010" y="3878625"/>
              <a:ext cx="855767" cy="43941"/>
            </a:xfrm>
            <a:custGeom>
              <a:avLst/>
              <a:gdLst/>
              <a:ahLst/>
              <a:cxnLst/>
              <a:rect l="l" t="t" r="r" b="b"/>
              <a:pathLst>
                <a:path w="26701" h="1371" extrusionOk="0">
                  <a:moveTo>
                    <a:pt x="1" y="1"/>
                  </a:moveTo>
                  <a:lnTo>
                    <a:pt x="1" y="1371"/>
                  </a:lnTo>
                  <a:lnTo>
                    <a:pt x="26701" y="1371"/>
                  </a:lnTo>
                  <a:lnTo>
                    <a:pt x="267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18;p60">
              <a:extLst>
                <a:ext uri="{FF2B5EF4-FFF2-40B4-BE49-F238E27FC236}">
                  <a16:creationId xmlns:a16="http://schemas.microsoft.com/office/drawing/2014/main" id="{F67C9A53-AB3E-402F-9EEC-F12A3A78CC94}"/>
                </a:ext>
              </a:extLst>
            </p:cNvPr>
            <p:cNvSpPr/>
            <p:nvPr/>
          </p:nvSpPr>
          <p:spPr>
            <a:xfrm>
              <a:off x="2764662" y="3922534"/>
              <a:ext cx="377036" cy="73394"/>
            </a:xfrm>
            <a:custGeom>
              <a:avLst/>
              <a:gdLst/>
              <a:ahLst/>
              <a:cxnLst/>
              <a:rect l="l" t="t" r="r" b="b"/>
              <a:pathLst>
                <a:path w="11764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1763" y="2290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19;p60">
              <a:extLst>
                <a:ext uri="{FF2B5EF4-FFF2-40B4-BE49-F238E27FC236}">
                  <a16:creationId xmlns:a16="http://schemas.microsoft.com/office/drawing/2014/main" id="{5E16BE79-A490-4254-91B2-7D60F926A3BA}"/>
                </a:ext>
              </a:extLst>
            </p:cNvPr>
            <p:cNvSpPr/>
            <p:nvPr/>
          </p:nvSpPr>
          <p:spPr>
            <a:xfrm>
              <a:off x="2949943" y="3946090"/>
              <a:ext cx="19839" cy="16474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51" y="1"/>
                  </a:moveTo>
                  <a:cubicBezTo>
                    <a:pt x="117" y="1"/>
                    <a:pt x="1" y="268"/>
                    <a:pt x="168" y="435"/>
                  </a:cubicBezTo>
                  <a:cubicBezTo>
                    <a:pt x="222" y="490"/>
                    <a:pt x="289" y="514"/>
                    <a:pt x="354" y="514"/>
                  </a:cubicBezTo>
                  <a:cubicBezTo>
                    <a:pt x="489" y="514"/>
                    <a:pt x="619" y="409"/>
                    <a:pt x="619" y="251"/>
                  </a:cubicBezTo>
                  <a:cubicBezTo>
                    <a:pt x="619" y="118"/>
                    <a:pt x="502" y="1"/>
                    <a:pt x="3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20;p60">
              <a:extLst>
                <a:ext uri="{FF2B5EF4-FFF2-40B4-BE49-F238E27FC236}">
                  <a16:creationId xmlns:a16="http://schemas.microsoft.com/office/drawing/2014/main" id="{C96A666D-6DFF-413E-B301-978A2F652EAE}"/>
                </a:ext>
              </a:extLst>
            </p:cNvPr>
            <p:cNvSpPr/>
            <p:nvPr/>
          </p:nvSpPr>
          <p:spPr>
            <a:xfrm>
              <a:off x="2747515" y="4043554"/>
              <a:ext cx="168198" cy="96438"/>
            </a:xfrm>
            <a:custGeom>
              <a:avLst/>
              <a:gdLst/>
              <a:ahLst/>
              <a:cxnLst/>
              <a:rect l="l" t="t" r="r" b="b"/>
              <a:pathLst>
                <a:path w="5248" h="3009" extrusionOk="0">
                  <a:moveTo>
                    <a:pt x="986" y="1"/>
                  </a:moveTo>
                  <a:cubicBezTo>
                    <a:pt x="452" y="1"/>
                    <a:pt x="1" y="435"/>
                    <a:pt x="1" y="987"/>
                  </a:cubicBezTo>
                  <a:lnTo>
                    <a:pt x="1" y="2407"/>
                  </a:lnTo>
                  <a:cubicBezTo>
                    <a:pt x="1" y="2741"/>
                    <a:pt x="268" y="3008"/>
                    <a:pt x="585" y="3008"/>
                  </a:cubicBezTo>
                  <a:lnTo>
                    <a:pt x="5214" y="3008"/>
                  </a:lnTo>
                  <a:lnTo>
                    <a:pt x="524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21;p60">
              <a:extLst>
                <a:ext uri="{FF2B5EF4-FFF2-40B4-BE49-F238E27FC236}">
                  <a16:creationId xmlns:a16="http://schemas.microsoft.com/office/drawing/2014/main" id="{A4973333-4759-44AF-9556-4DF1BE62F2C5}"/>
                </a:ext>
              </a:extLst>
            </p:cNvPr>
            <p:cNvSpPr/>
            <p:nvPr/>
          </p:nvSpPr>
          <p:spPr>
            <a:xfrm>
              <a:off x="2749663" y="4139961"/>
              <a:ext cx="329378" cy="28396"/>
            </a:xfrm>
            <a:custGeom>
              <a:avLst/>
              <a:gdLst/>
              <a:ahLst/>
              <a:cxnLst/>
              <a:rect l="l" t="t" r="r" b="b"/>
              <a:pathLst>
                <a:path w="10277" h="886" extrusionOk="0">
                  <a:moveTo>
                    <a:pt x="602" y="0"/>
                  </a:moveTo>
                  <a:cubicBezTo>
                    <a:pt x="1" y="0"/>
                    <a:pt x="1" y="886"/>
                    <a:pt x="602" y="886"/>
                  </a:cubicBezTo>
                  <a:lnTo>
                    <a:pt x="9675" y="886"/>
                  </a:lnTo>
                  <a:cubicBezTo>
                    <a:pt x="10276" y="886"/>
                    <a:pt x="10276" y="0"/>
                    <a:pt x="967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22;p60">
              <a:extLst>
                <a:ext uri="{FF2B5EF4-FFF2-40B4-BE49-F238E27FC236}">
                  <a16:creationId xmlns:a16="http://schemas.microsoft.com/office/drawing/2014/main" id="{750EA8EC-469E-41BF-AC15-AD486F0D315D}"/>
                </a:ext>
              </a:extLst>
            </p:cNvPr>
            <p:cNvSpPr/>
            <p:nvPr/>
          </p:nvSpPr>
          <p:spPr>
            <a:xfrm>
              <a:off x="2857287" y="3754912"/>
              <a:ext cx="304763" cy="386138"/>
            </a:xfrm>
            <a:custGeom>
              <a:avLst/>
              <a:gdLst/>
              <a:ahLst/>
              <a:cxnLst/>
              <a:rect l="l" t="t" r="r" b="b"/>
              <a:pathLst>
                <a:path w="9509" h="12048" extrusionOk="0">
                  <a:moveTo>
                    <a:pt x="3176" y="1"/>
                  </a:moveTo>
                  <a:lnTo>
                    <a:pt x="1" y="11981"/>
                  </a:lnTo>
                  <a:lnTo>
                    <a:pt x="6768" y="12048"/>
                  </a:lnTo>
                  <a:lnTo>
                    <a:pt x="9324" y="1538"/>
                  </a:lnTo>
                  <a:cubicBezTo>
                    <a:pt x="9508" y="803"/>
                    <a:pt x="8940" y="84"/>
                    <a:pt x="8171" y="84"/>
                  </a:cubicBezTo>
                  <a:lnTo>
                    <a:pt x="31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23;p60">
              <a:extLst>
                <a:ext uri="{FF2B5EF4-FFF2-40B4-BE49-F238E27FC236}">
                  <a16:creationId xmlns:a16="http://schemas.microsoft.com/office/drawing/2014/main" id="{C128549B-A77A-4D32-8365-FB9D72D1A738}"/>
                </a:ext>
              </a:extLst>
            </p:cNvPr>
            <p:cNvSpPr/>
            <p:nvPr/>
          </p:nvSpPr>
          <p:spPr>
            <a:xfrm>
              <a:off x="3011543" y="4168325"/>
              <a:ext cx="76055" cy="278514"/>
            </a:xfrm>
            <a:custGeom>
              <a:avLst/>
              <a:gdLst/>
              <a:ahLst/>
              <a:cxnLst/>
              <a:rect l="l" t="t" r="r" b="b"/>
              <a:pathLst>
                <a:path w="2373" h="8690" extrusionOk="0">
                  <a:moveTo>
                    <a:pt x="0" y="1"/>
                  </a:moveTo>
                  <a:lnTo>
                    <a:pt x="1955" y="8689"/>
                  </a:lnTo>
                  <a:lnTo>
                    <a:pt x="2373" y="868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24;p60">
              <a:extLst>
                <a:ext uri="{FF2B5EF4-FFF2-40B4-BE49-F238E27FC236}">
                  <a16:creationId xmlns:a16="http://schemas.microsoft.com/office/drawing/2014/main" id="{AC21FFA0-BB64-4761-AB98-F01C1F2EF603}"/>
                </a:ext>
              </a:extLst>
            </p:cNvPr>
            <p:cNvSpPr/>
            <p:nvPr/>
          </p:nvSpPr>
          <p:spPr>
            <a:xfrm>
              <a:off x="2898535" y="4168325"/>
              <a:ext cx="78747" cy="278514"/>
            </a:xfrm>
            <a:custGeom>
              <a:avLst/>
              <a:gdLst/>
              <a:ahLst/>
              <a:cxnLst/>
              <a:rect l="l" t="t" r="r" b="b"/>
              <a:pathLst>
                <a:path w="2457" h="8690" extrusionOk="0">
                  <a:moveTo>
                    <a:pt x="1" y="1"/>
                  </a:moveTo>
                  <a:lnTo>
                    <a:pt x="2056" y="8689"/>
                  </a:lnTo>
                  <a:lnTo>
                    <a:pt x="2457" y="868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25;p60">
              <a:extLst>
                <a:ext uri="{FF2B5EF4-FFF2-40B4-BE49-F238E27FC236}">
                  <a16:creationId xmlns:a16="http://schemas.microsoft.com/office/drawing/2014/main" id="{EC340D4B-EBF4-42B1-9263-C8F3D487DF1B}"/>
                </a:ext>
              </a:extLst>
            </p:cNvPr>
            <p:cNvSpPr/>
            <p:nvPr/>
          </p:nvSpPr>
          <p:spPr>
            <a:xfrm>
              <a:off x="2744855" y="4168325"/>
              <a:ext cx="85157" cy="278514"/>
            </a:xfrm>
            <a:custGeom>
              <a:avLst/>
              <a:gdLst/>
              <a:ahLst/>
              <a:cxnLst/>
              <a:rect l="l" t="t" r="r" b="b"/>
              <a:pathLst>
                <a:path w="2657" h="8690" extrusionOk="0">
                  <a:moveTo>
                    <a:pt x="1771" y="1"/>
                  </a:moveTo>
                  <a:lnTo>
                    <a:pt x="0" y="8689"/>
                  </a:lnTo>
                  <a:lnTo>
                    <a:pt x="401" y="8689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26;p60">
              <a:extLst>
                <a:ext uri="{FF2B5EF4-FFF2-40B4-BE49-F238E27FC236}">
                  <a16:creationId xmlns:a16="http://schemas.microsoft.com/office/drawing/2014/main" id="{7925246F-340F-4C30-AF7A-279FFEE279DA}"/>
                </a:ext>
              </a:extLst>
            </p:cNvPr>
            <p:cNvSpPr/>
            <p:nvPr/>
          </p:nvSpPr>
          <p:spPr>
            <a:xfrm>
              <a:off x="2837480" y="3754912"/>
              <a:ext cx="139802" cy="384536"/>
            </a:xfrm>
            <a:custGeom>
              <a:avLst/>
              <a:gdLst/>
              <a:ahLst/>
              <a:cxnLst/>
              <a:rect l="l" t="t" r="r" b="b"/>
              <a:pathLst>
                <a:path w="4362" h="11998" extrusionOk="0">
                  <a:moveTo>
                    <a:pt x="3660" y="1"/>
                  </a:moveTo>
                  <a:cubicBezTo>
                    <a:pt x="2841" y="1"/>
                    <a:pt x="2123" y="586"/>
                    <a:pt x="1989" y="1388"/>
                  </a:cubicBezTo>
                  <a:lnTo>
                    <a:pt x="1" y="11998"/>
                  </a:lnTo>
                  <a:lnTo>
                    <a:pt x="1889" y="11998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27;p60">
              <a:extLst>
                <a:ext uri="{FF2B5EF4-FFF2-40B4-BE49-F238E27FC236}">
                  <a16:creationId xmlns:a16="http://schemas.microsoft.com/office/drawing/2014/main" id="{E8561EC2-F951-4745-BFF8-03EDC870B8FF}"/>
                </a:ext>
              </a:extLst>
            </p:cNvPr>
            <p:cNvSpPr/>
            <p:nvPr/>
          </p:nvSpPr>
          <p:spPr>
            <a:xfrm>
              <a:off x="2669858" y="2810815"/>
              <a:ext cx="114643" cy="115188"/>
            </a:xfrm>
            <a:custGeom>
              <a:avLst/>
              <a:gdLst/>
              <a:ahLst/>
              <a:cxnLst/>
              <a:rect l="l" t="t" r="r" b="b"/>
              <a:pathLst>
                <a:path w="3577" h="3594" extrusionOk="0">
                  <a:moveTo>
                    <a:pt x="586" y="903"/>
                  </a:moveTo>
                  <a:cubicBezTo>
                    <a:pt x="669" y="786"/>
                    <a:pt x="753" y="686"/>
                    <a:pt x="870" y="619"/>
                  </a:cubicBezTo>
                  <a:lnTo>
                    <a:pt x="803" y="251"/>
                  </a:lnTo>
                  <a:lnTo>
                    <a:pt x="1354" y="17"/>
                  </a:lnTo>
                  <a:lnTo>
                    <a:pt x="1572" y="301"/>
                  </a:lnTo>
                  <a:cubicBezTo>
                    <a:pt x="1705" y="285"/>
                    <a:pt x="1839" y="285"/>
                    <a:pt x="1973" y="301"/>
                  </a:cubicBezTo>
                  <a:lnTo>
                    <a:pt x="2173" y="1"/>
                  </a:lnTo>
                  <a:lnTo>
                    <a:pt x="2741" y="235"/>
                  </a:lnTo>
                  <a:lnTo>
                    <a:pt x="2691" y="586"/>
                  </a:lnTo>
                  <a:cubicBezTo>
                    <a:pt x="2791" y="669"/>
                    <a:pt x="2892" y="769"/>
                    <a:pt x="2975" y="870"/>
                  </a:cubicBezTo>
                  <a:lnTo>
                    <a:pt x="3326" y="803"/>
                  </a:lnTo>
                  <a:lnTo>
                    <a:pt x="3577" y="1371"/>
                  </a:lnTo>
                  <a:lnTo>
                    <a:pt x="3276" y="1588"/>
                  </a:lnTo>
                  <a:cubicBezTo>
                    <a:pt x="3293" y="1705"/>
                    <a:pt x="3293" y="1839"/>
                    <a:pt x="3276" y="1972"/>
                  </a:cubicBezTo>
                  <a:lnTo>
                    <a:pt x="3577" y="2190"/>
                  </a:lnTo>
                  <a:lnTo>
                    <a:pt x="3359" y="2758"/>
                  </a:lnTo>
                  <a:lnTo>
                    <a:pt x="2992" y="2691"/>
                  </a:lnTo>
                  <a:cubicBezTo>
                    <a:pt x="2908" y="2808"/>
                    <a:pt x="2825" y="2891"/>
                    <a:pt x="2708" y="2975"/>
                  </a:cubicBezTo>
                  <a:lnTo>
                    <a:pt x="2775" y="3342"/>
                  </a:lnTo>
                  <a:lnTo>
                    <a:pt x="2223" y="3576"/>
                  </a:lnTo>
                  <a:lnTo>
                    <a:pt x="2006" y="3276"/>
                  </a:lnTo>
                  <a:cubicBezTo>
                    <a:pt x="1872" y="3309"/>
                    <a:pt x="1739" y="3309"/>
                    <a:pt x="1605" y="3292"/>
                  </a:cubicBezTo>
                  <a:lnTo>
                    <a:pt x="1388" y="3593"/>
                  </a:lnTo>
                  <a:lnTo>
                    <a:pt x="836" y="3359"/>
                  </a:lnTo>
                  <a:lnTo>
                    <a:pt x="886" y="2992"/>
                  </a:lnTo>
                  <a:cubicBezTo>
                    <a:pt x="786" y="2925"/>
                    <a:pt x="686" y="2824"/>
                    <a:pt x="602" y="2724"/>
                  </a:cubicBezTo>
                  <a:lnTo>
                    <a:pt x="235" y="2791"/>
                  </a:lnTo>
                  <a:lnTo>
                    <a:pt x="1" y="2223"/>
                  </a:lnTo>
                  <a:lnTo>
                    <a:pt x="302" y="2006"/>
                  </a:lnTo>
                  <a:cubicBezTo>
                    <a:pt x="285" y="1872"/>
                    <a:pt x="285" y="1738"/>
                    <a:pt x="302" y="1605"/>
                  </a:cubicBezTo>
                  <a:lnTo>
                    <a:pt x="1" y="1404"/>
                  </a:lnTo>
                  <a:lnTo>
                    <a:pt x="218" y="836"/>
                  </a:lnTo>
                  <a:close/>
                  <a:moveTo>
                    <a:pt x="1187" y="1521"/>
                  </a:moveTo>
                  <a:cubicBezTo>
                    <a:pt x="970" y="2073"/>
                    <a:pt x="1521" y="2607"/>
                    <a:pt x="2056" y="2373"/>
                  </a:cubicBezTo>
                  <a:cubicBezTo>
                    <a:pt x="2591" y="2139"/>
                    <a:pt x="2591" y="1388"/>
                    <a:pt x="2039" y="1170"/>
                  </a:cubicBezTo>
                  <a:cubicBezTo>
                    <a:pt x="1705" y="1037"/>
                    <a:pt x="1321" y="1187"/>
                    <a:pt x="1187" y="152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28;p60">
              <a:extLst>
                <a:ext uri="{FF2B5EF4-FFF2-40B4-BE49-F238E27FC236}">
                  <a16:creationId xmlns:a16="http://schemas.microsoft.com/office/drawing/2014/main" id="{09DEDEA6-05A3-4C99-A071-38EB148639E4}"/>
                </a:ext>
              </a:extLst>
            </p:cNvPr>
            <p:cNvSpPr/>
            <p:nvPr/>
          </p:nvSpPr>
          <p:spPr>
            <a:xfrm>
              <a:off x="2748060" y="2861166"/>
              <a:ext cx="403798" cy="403798"/>
            </a:xfrm>
            <a:custGeom>
              <a:avLst/>
              <a:gdLst/>
              <a:ahLst/>
              <a:cxnLst/>
              <a:rect l="l" t="t" r="r" b="b"/>
              <a:pathLst>
                <a:path w="12599" h="12599" extrusionOk="0">
                  <a:moveTo>
                    <a:pt x="2089" y="3142"/>
                  </a:moveTo>
                  <a:cubicBezTo>
                    <a:pt x="2356" y="2774"/>
                    <a:pt x="2690" y="2440"/>
                    <a:pt x="3058" y="2156"/>
                  </a:cubicBezTo>
                  <a:lnTo>
                    <a:pt x="2824" y="886"/>
                  </a:lnTo>
                  <a:lnTo>
                    <a:pt x="4796" y="34"/>
                  </a:lnTo>
                  <a:lnTo>
                    <a:pt x="5548" y="1086"/>
                  </a:lnTo>
                  <a:cubicBezTo>
                    <a:pt x="6015" y="1020"/>
                    <a:pt x="6483" y="1020"/>
                    <a:pt x="6951" y="1070"/>
                  </a:cubicBezTo>
                  <a:lnTo>
                    <a:pt x="7686" y="0"/>
                  </a:lnTo>
                  <a:lnTo>
                    <a:pt x="9675" y="802"/>
                  </a:lnTo>
                  <a:lnTo>
                    <a:pt x="9457" y="2089"/>
                  </a:lnTo>
                  <a:cubicBezTo>
                    <a:pt x="9842" y="2356"/>
                    <a:pt x="10176" y="2690"/>
                    <a:pt x="10460" y="3058"/>
                  </a:cubicBezTo>
                  <a:lnTo>
                    <a:pt x="11730" y="2824"/>
                  </a:lnTo>
                  <a:lnTo>
                    <a:pt x="12565" y="4796"/>
                  </a:lnTo>
                  <a:lnTo>
                    <a:pt x="11529" y="5548"/>
                  </a:lnTo>
                  <a:cubicBezTo>
                    <a:pt x="11596" y="6015"/>
                    <a:pt x="11596" y="6483"/>
                    <a:pt x="11546" y="6951"/>
                  </a:cubicBezTo>
                  <a:lnTo>
                    <a:pt x="12599" y="7686"/>
                  </a:lnTo>
                  <a:lnTo>
                    <a:pt x="11813" y="9675"/>
                  </a:lnTo>
                  <a:lnTo>
                    <a:pt x="10527" y="9457"/>
                  </a:lnTo>
                  <a:cubicBezTo>
                    <a:pt x="10243" y="9842"/>
                    <a:pt x="9925" y="10176"/>
                    <a:pt x="9558" y="10460"/>
                  </a:cubicBezTo>
                  <a:lnTo>
                    <a:pt x="9792" y="11730"/>
                  </a:lnTo>
                  <a:lnTo>
                    <a:pt x="7820" y="12565"/>
                  </a:lnTo>
                  <a:lnTo>
                    <a:pt x="7051" y="11529"/>
                  </a:lnTo>
                  <a:cubicBezTo>
                    <a:pt x="6600" y="11596"/>
                    <a:pt x="6132" y="11596"/>
                    <a:pt x="5665" y="11546"/>
                  </a:cubicBezTo>
                  <a:lnTo>
                    <a:pt x="4929" y="12599"/>
                  </a:lnTo>
                  <a:lnTo>
                    <a:pt x="2941" y="11797"/>
                  </a:lnTo>
                  <a:lnTo>
                    <a:pt x="3142" y="10527"/>
                  </a:lnTo>
                  <a:cubicBezTo>
                    <a:pt x="2774" y="10243"/>
                    <a:pt x="2440" y="9925"/>
                    <a:pt x="2156" y="9558"/>
                  </a:cubicBezTo>
                  <a:lnTo>
                    <a:pt x="886" y="9792"/>
                  </a:lnTo>
                  <a:lnTo>
                    <a:pt x="34" y="7820"/>
                  </a:lnTo>
                  <a:lnTo>
                    <a:pt x="1086" y="7051"/>
                  </a:lnTo>
                  <a:cubicBezTo>
                    <a:pt x="1020" y="6600"/>
                    <a:pt x="1020" y="6132"/>
                    <a:pt x="1070" y="5665"/>
                  </a:cubicBezTo>
                  <a:lnTo>
                    <a:pt x="0" y="4929"/>
                  </a:lnTo>
                  <a:lnTo>
                    <a:pt x="802" y="2941"/>
                  </a:lnTo>
                  <a:close/>
                  <a:moveTo>
                    <a:pt x="4211" y="5364"/>
                  </a:moveTo>
                  <a:cubicBezTo>
                    <a:pt x="3442" y="7252"/>
                    <a:pt x="5364" y="9123"/>
                    <a:pt x="7235" y="8321"/>
                  </a:cubicBezTo>
                  <a:cubicBezTo>
                    <a:pt x="9123" y="7519"/>
                    <a:pt x="9090" y="4846"/>
                    <a:pt x="7202" y="4077"/>
                  </a:cubicBezTo>
                  <a:cubicBezTo>
                    <a:pt x="6015" y="3609"/>
                    <a:pt x="4679" y="4177"/>
                    <a:pt x="4211" y="5364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29;p60">
              <a:extLst>
                <a:ext uri="{FF2B5EF4-FFF2-40B4-BE49-F238E27FC236}">
                  <a16:creationId xmlns:a16="http://schemas.microsoft.com/office/drawing/2014/main" id="{649E94EE-0746-4F78-8847-A80C5DE21DE6}"/>
                </a:ext>
              </a:extLst>
            </p:cNvPr>
            <p:cNvSpPr/>
            <p:nvPr/>
          </p:nvSpPr>
          <p:spPr>
            <a:xfrm>
              <a:off x="2520473" y="3035742"/>
              <a:ext cx="198710" cy="198710"/>
            </a:xfrm>
            <a:custGeom>
              <a:avLst/>
              <a:gdLst/>
              <a:ahLst/>
              <a:cxnLst/>
              <a:rect l="l" t="t" r="r" b="b"/>
              <a:pathLst>
                <a:path w="6200" h="6200" extrusionOk="0">
                  <a:moveTo>
                    <a:pt x="3109" y="1923"/>
                  </a:moveTo>
                  <a:cubicBezTo>
                    <a:pt x="3249" y="1923"/>
                    <a:pt x="3390" y="1950"/>
                    <a:pt x="3526" y="2005"/>
                  </a:cubicBezTo>
                  <a:cubicBezTo>
                    <a:pt x="4461" y="2373"/>
                    <a:pt x="4478" y="3693"/>
                    <a:pt x="3559" y="4094"/>
                  </a:cubicBezTo>
                  <a:cubicBezTo>
                    <a:pt x="3409" y="4155"/>
                    <a:pt x="3260" y="4184"/>
                    <a:pt x="3115" y="4184"/>
                  </a:cubicBezTo>
                  <a:cubicBezTo>
                    <a:pt x="2357" y="4184"/>
                    <a:pt x="1747" y="3409"/>
                    <a:pt x="2055" y="2624"/>
                  </a:cubicBezTo>
                  <a:cubicBezTo>
                    <a:pt x="2233" y="2191"/>
                    <a:pt x="2663" y="1923"/>
                    <a:pt x="3109" y="1923"/>
                  </a:cubicBezTo>
                  <a:close/>
                  <a:moveTo>
                    <a:pt x="2356" y="0"/>
                  </a:moveTo>
                  <a:lnTo>
                    <a:pt x="1387" y="418"/>
                  </a:lnTo>
                  <a:lnTo>
                    <a:pt x="1487" y="1053"/>
                  </a:lnTo>
                  <a:cubicBezTo>
                    <a:pt x="1320" y="1187"/>
                    <a:pt x="1153" y="1354"/>
                    <a:pt x="1019" y="1537"/>
                  </a:cubicBezTo>
                  <a:lnTo>
                    <a:pt x="385" y="1437"/>
                  </a:lnTo>
                  <a:lnTo>
                    <a:pt x="0" y="2423"/>
                  </a:lnTo>
                  <a:lnTo>
                    <a:pt x="518" y="2774"/>
                  </a:lnTo>
                  <a:cubicBezTo>
                    <a:pt x="485" y="3008"/>
                    <a:pt x="485" y="3242"/>
                    <a:pt x="518" y="3459"/>
                  </a:cubicBezTo>
                  <a:lnTo>
                    <a:pt x="17" y="3843"/>
                  </a:lnTo>
                  <a:lnTo>
                    <a:pt x="418" y="4812"/>
                  </a:lnTo>
                  <a:lnTo>
                    <a:pt x="1053" y="4695"/>
                  </a:lnTo>
                  <a:cubicBezTo>
                    <a:pt x="1187" y="4879"/>
                    <a:pt x="1354" y="5030"/>
                    <a:pt x="1537" y="5180"/>
                  </a:cubicBezTo>
                  <a:lnTo>
                    <a:pt x="1437" y="5798"/>
                  </a:lnTo>
                  <a:lnTo>
                    <a:pt x="2423" y="6199"/>
                  </a:lnTo>
                  <a:lnTo>
                    <a:pt x="2774" y="5664"/>
                  </a:lnTo>
                  <a:cubicBezTo>
                    <a:pt x="2891" y="5681"/>
                    <a:pt x="3008" y="5690"/>
                    <a:pt x="3123" y="5690"/>
                  </a:cubicBezTo>
                  <a:cubicBezTo>
                    <a:pt x="3238" y="5690"/>
                    <a:pt x="3350" y="5681"/>
                    <a:pt x="3459" y="5664"/>
                  </a:cubicBezTo>
                  <a:lnTo>
                    <a:pt x="3843" y="6182"/>
                  </a:lnTo>
                  <a:lnTo>
                    <a:pt x="4812" y="5765"/>
                  </a:lnTo>
                  <a:lnTo>
                    <a:pt x="4695" y="5130"/>
                  </a:lnTo>
                  <a:cubicBezTo>
                    <a:pt x="4879" y="4996"/>
                    <a:pt x="5030" y="4829"/>
                    <a:pt x="5180" y="4645"/>
                  </a:cubicBezTo>
                  <a:lnTo>
                    <a:pt x="5798" y="4746"/>
                  </a:lnTo>
                  <a:lnTo>
                    <a:pt x="6199" y="3776"/>
                  </a:lnTo>
                  <a:lnTo>
                    <a:pt x="5664" y="3409"/>
                  </a:lnTo>
                  <a:cubicBezTo>
                    <a:pt x="5698" y="3175"/>
                    <a:pt x="5698" y="2958"/>
                    <a:pt x="5664" y="2724"/>
                  </a:cubicBezTo>
                  <a:lnTo>
                    <a:pt x="6182" y="2356"/>
                  </a:lnTo>
                  <a:lnTo>
                    <a:pt x="5765" y="1387"/>
                  </a:lnTo>
                  <a:lnTo>
                    <a:pt x="5146" y="1487"/>
                  </a:lnTo>
                  <a:cubicBezTo>
                    <a:pt x="4996" y="1320"/>
                    <a:pt x="4829" y="1153"/>
                    <a:pt x="4645" y="1020"/>
                  </a:cubicBezTo>
                  <a:lnTo>
                    <a:pt x="4745" y="385"/>
                  </a:lnTo>
                  <a:lnTo>
                    <a:pt x="3776" y="0"/>
                  </a:lnTo>
                  <a:lnTo>
                    <a:pt x="3409" y="518"/>
                  </a:lnTo>
                  <a:cubicBezTo>
                    <a:pt x="3292" y="502"/>
                    <a:pt x="3179" y="493"/>
                    <a:pt x="3066" y="493"/>
                  </a:cubicBezTo>
                  <a:cubicBezTo>
                    <a:pt x="2953" y="493"/>
                    <a:pt x="2841" y="502"/>
                    <a:pt x="2724" y="518"/>
                  </a:cubicBezTo>
                  <a:lnTo>
                    <a:pt x="23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30;p60">
              <a:extLst>
                <a:ext uri="{FF2B5EF4-FFF2-40B4-BE49-F238E27FC236}">
                  <a16:creationId xmlns:a16="http://schemas.microsoft.com/office/drawing/2014/main" id="{39B1799E-C97B-4CEC-8DBB-DB4508B7B9FF}"/>
                </a:ext>
              </a:extLst>
            </p:cNvPr>
            <p:cNvSpPr/>
            <p:nvPr/>
          </p:nvSpPr>
          <p:spPr>
            <a:xfrm>
              <a:off x="2582586" y="3096573"/>
              <a:ext cx="77689" cy="74132"/>
            </a:xfrm>
            <a:custGeom>
              <a:avLst/>
              <a:gdLst/>
              <a:ahLst/>
              <a:cxnLst/>
              <a:rect l="l" t="t" r="r" b="b"/>
              <a:pathLst>
                <a:path w="2424" h="2313" extrusionOk="0">
                  <a:moveTo>
                    <a:pt x="1158" y="0"/>
                  </a:moveTo>
                  <a:cubicBezTo>
                    <a:pt x="1058" y="0"/>
                    <a:pt x="961" y="13"/>
                    <a:pt x="869" y="40"/>
                  </a:cubicBezTo>
                  <a:cubicBezTo>
                    <a:pt x="619" y="107"/>
                    <a:pt x="401" y="258"/>
                    <a:pt x="251" y="475"/>
                  </a:cubicBezTo>
                  <a:cubicBezTo>
                    <a:pt x="201" y="558"/>
                    <a:pt x="151" y="642"/>
                    <a:pt x="117" y="726"/>
                  </a:cubicBezTo>
                  <a:cubicBezTo>
                    <a:pt x="134" y="726"/>
                    <a:pt x="168" y="642"/>
                    <a:pt x="268" y="492"/>
                  </a:cubicBezTo>
                  <a:cubicBezTo>
                    <a:pt x="418" y="291"/>
                    <a:pt x="635" y="157"/>
                    <a:pt x="886" y="91"/>
                  </a:cubicBezTo>
                  <a:cubicBezTo>
                    <a:pt x="983" y="63"/>
                    <a:pt x="1082" y="49"/>
                    <a:pt x="1182" y="49"/>
                  </a:cubicBezTo>
                  <a:cubicBezTo>
                    <a:pt x="1442" y="49"/>
                    <a:pt x="1700" y="143"/>
                    <a:pt x="1905" y="325"/>
                  </a:cubicBezTo>
                  <a:cubicBezTo>
                    <a:pt x="2072" y="475"/>
                    <a:pt x="2189" y="675"/>
                    <a:pt x="2239" y="876"/>
                  </a:cubicBezTo>
                  <a:cubicBezTo>
                    <a:pt x="2356" y="1344"/>
                    <a:pt x="2156" y="1828"/>
                    <a:pt x="1755" y="2079"/>
                  </a:cubicBezTo>
                  <a:cubicBezTo>
                    <a:pt x="1590" y="2184"/>
                    <a:pt x="1398" y="2249"/>
                    <a:pt x="1203" y="2249"/>
                  </a:cubicBezTo>
                  <a:cubicBezTo>
                    <a:pt x="1181" y="2249"/>
                    <a:pt x="1159" y="2248"/>
                    <a:pt x="1137" y="2246"/>
                  </a:cubicBezTo>
                  <a:cubicBezTo>
                    <a:pt x="769" y="2246"/>
                    <a:pt x="418" y="2046"/>
                    <a:pt x="218" y="1711"/>
                  </a:cubicBezTo>
                  <a:cubicBezTo>
                    <a:pt x="101" y="1511"/>
                    <a:pt x="34" y="1244"/>
                    <a:pt x="67" y="993"/>
                  </a:cubicBezTo>
                  <a:cubicBezTo>
                    <a:pt x="84" y="826"/>
                    <a:pt x="134" y="726"/>
                    <a:pt x="134" y="726"/>
                  </a:cubicBezTo>
                  <a:lnTo>
                    <a:pt x="134" y="726"/>
                  </a:lnTo>
                  <a:cubicBezTo>
                    <a:pt x="84" y="809"/>
                    <a:pt x="51" y="909"/>
                    <a:pt x="51" y="993"/>
                  </a:cubicBezTo>
                  <a:cubicBezTo>
                    <a:pt x="0" y="1260"/>
                    <a:pt x="51" y="1511"/>
                    <a:pt x="184" y="1745"/>
                  </a:cubicBezTo>
                  <a:cubicBezTo>
                    <a:pt x="268" y="1895"/>
                    <a:pt x="401" y="2029"/>
                    <a:pt x="552" y="2129"/>
                  </a:cubicBezTo>
                  <a:cubicBezTo>
                    <a:pt x="719" y="2246"/>
                    <a:pt x="919" y="2296"/>
                    <a:pt x="1137" y="2313"/>
                  </a:cubicBezTo>
                  <a:cubicBezTo>
                    <a:pt x="1371" y="2313"/>
                    <a:pt x="1588" y="2263"/>
                    <a:pt x="1788" y="2129"/>
                  </a:cubicBezTo>
                  <a:cubicBezTo>
                    <a:pt x="2223" y="1878"/>
                    <a:pt x="2423" y="1360"/>
                    <a:pt x="2290" y="859"/>
                  </a:cubicBezTo>
                  <a:cubicBezTo>
                    <a:pt x="2239" y="642"/>
                    <a:pt x="2122" y="442"/>
                    <a:pt x="1939" y="291"/>
                  </a:cubicBezTo>
                  <a:cubicBezTo>
                    <a:pt x="1788" y="157"/>
                    <a:pt x="1604" y="57"/>
                    <a:pt x="1404" y="24"/>
                  </a:cubicBezTo>
                  <a:cubicBezTo>
                    <a:pt x="1321" y="9"/>
                    <a:pt x="1239" y="0"/>
                    <a:pt x="1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31;p60">
              <a:extLst>
                <a:ext uri="{FF2B5EF4-FFF2-40B4-BE49-F238E27FC236}">
                  <a16:creationId xmlns:a16="http://schemas.microsoft.com/office/drawing/2014/main" id="{7A9DF91D-B889-4D97-A12F-438FA538D293}"/>
                </a:ext>
              </a:extLst>
            </p:cNvPr>
            <p:cNvSpPr/>
            <p:nvPr/>
          </p:nvSpPr>
          <p:spPr>
            <a:xfrm>
              <a:off x="2519384" y="3034652"/>
              <a:ext cx="200857" cy="200857"/>
            </a:xfrm>
            <a:custGeom>
              <a:avLst/>
              <a:gdLst/>
              <a:ahLst/>
              <a:cxnLst/>
              <a:rect l="l" t="t" r="r" b="b"/>
              <a:pathLst>
                <a:path w="6267" h="6267" extrusionOk="0">
                  <a:moveTo>
                    <a:pt x="1154" y="1438"/>
                  </a:moveTo>
                  <a:cubicBezTo>
                    <a:pt x="1131" y="1460"/>
                    <a:pt x="1109" y="1490"/>
                    <a:pt x="1092" y="1512"/>
                  </a:cubicBezTo>
                  <a:lnTo>
                    <a:pt x="1092" y="1512"/>
                  </a:lnTo>
                  <a:lnTo>
                    <a:pt x="1154" y="1438"/>
                  </a:lnTo>
                  <a:close/>
                  <a:moveTo>
                    <a:pt x="1092" y="1512"/>
                  </a:moveTo>
                  <a:lnTo>
                    <a:pt x="1070" y="1538"/>
                  </a:lnTo>
                  <a:cubicBezTo>
                    <a:pt x="1076" y="1533"/>
                    <a:pt x="1083" y="1523"/>
                    <a:pt x="1092" y="1512"/>
                  </a:cubicBezTo>
                  <a:close/>
                  <a:moveTo>
                    <a:pt x="3794" y="1"/>
                  </a:moveTo>
                  <a:lnTo>
                    <a:pt x="3794" y="18"/>
                  </a:lnTo>
                  <a:lnTo>
                    <a:pt x="3438" y="519"/>
                  </a:lnTo>
                  <a:lnTo>
                    <a:pt x="3438" y="519"/>
                  </a:lnTo>
                  <a:cubicBezTo>
                    <a:pt x="3343" y="512"/>
                    <a:pt x="3250" y="508"/>
                    <a:pt x="3158" y="508"/>
                  </a:cubicBezTo>
                  <a:cubicBezTo>
                    <a:pt x="3027" y="508"/>
                    <a:pt x="2898" y="516"/>
                    <a:pt x="2762" y="535"/>
                  </a:cubicBezTo>
                  <a:lnTo>
                    <a:pt x="2762" y="535"/>
                  </a:lnTo>
                  <a:lnTo>
                    <a:pt x="2407" y="34"/>
                  </a:lnTo>
                  <a:lnTo>
                    <a:pt x="2390" y="18"/>
                  </a:lnTo>
                  <a:lnTo>
                    <a:pt x="2373" y="18"/>
                  </a:lnTo>
                  <a:lnTo>
                    <a:pt x="1404" y="435"/>
                  </a:lnTo>
                  <a:lnTo>
                    <a:pt x="1404" y="452"/>
                  </a:lnTo>
                  <a:cubicBezTo>
                    <a:pt x="1453" y="696"/>
                    <a:pt x="1486" y="908"/>
                    <a:pt x="1518" y="1073"/>
                  </a:cubicBezTo>
                  <a:lnTo>
                    <a:pt x="1518" y="1073"/>
                  </a:lnTo>
                  <a:cubicBezTo>
                    <a:pt x="1386" y="1189"/>
                    <a:pt x="1253" y="1305"/>
                    <a:pt x="1154" y="1438"/>
                  </a:cubicBezTo>
                  <a:cubicBezTo>
                    <a:pt x="1271" y="1321"/>
                    <a:pt x="1404" y="1187"/>
                    <a:pt x="1538" y="1087"/>
                  </a:cubicBezTo>
                  <a:lnTo>
                    <a:pt x="1439" y="461"/>
                  </a:lnTo>
                  <a:lnTo>
                    <a:pt x="2386" y="69"/>
                  </a:lnTo>
                  <a:lnTo>
                    <a:pt x="2741" y="569"/>
                  </a:lnTo>
                  <a:lnTo>
                    <a:pt x="2741" y="586"/>
                  </a:lnTo>
                  <a:lnTo>
                    <a:pt x="2758" y="586"/>
                  </a:lnTo>
                  <a:cubicBezTo>
                    <a:pt x="2895" y="566"/>
                    <a:pt x="3026" y="558"/>
                    <a:pt x="3158" y="558"/>
                  </a:cubicBezTo>
                  <a:cubicBezTo>
                    <a:pt x="3252" y="558"/>
                    <a:pt x="3346" y="562"/>
                    <a:pt x="3443" y="569"/>
                  </a:cubicBezTo>
                  <a:lnTo>
                    <a:pt x="3460" y="569"/>
                  </a:lnTo>
                  <a:cubicBezTo>
                    <a:pt x="3572" y="409"/>
                    <a:pt x="3683" y="234"/>
                    <a:pt x="3810" y="58"/>
                  </a:cubicBezTo>
                  <a:lnTo>
                    <a:pt x="3810" y="58"/>
                  </a:lnTo>
                  <a:lnTo>
                    <a:pt x="4759" y="444"/>
                  </a:lnTo>
                  <a:lnTo>
                    <a:pt x="4759" y="444"/>
                  </a:lnTo>
                  <a:cubicBezTo>
                    <a:pt x="4727" y="637"/>
                    <a:pt x="4695" y="845"/>
                    <a:pt x="4663" y="1037"/>
                  </a:cubicBezTo>
                  <a:lnTo>
                    <a:pt x="4646" y="1054"/>
                  </a:lnTo>
                  <a:lnTo>
                    <a:pt x="4663" y="1070"/>
                  </a:lnTo>
                  <a:cubicBezTo>
                    <a:pt x="4846" y="1204"/>
                    <a:pt x="5013" y="1371"/>
                    <a:pt x="5147" y="1555"/>
                  </a:cubicBezTo>
                  <a:lnTo>
                    <a:pt x="5180" y="1555"/>
                  </a:lnTo>
                  <a:lnTo>
                    <a:pt x="5774" y="1442"/>
                  </a:lnTo>
                  <a:lnTo>
                    <a:pt x="5774" y="1442"/>
                  </a:lnTo>
                  <a:lnTo>
                    <a:pt x="6176" y="2374"/>
                  </a:lnTo>
                  <a:lnTo>
                    <a:pt x="6176" y="2374"/>
                  </a:lnTo>
                  <a:lnTo>
                    <a:pt x="5682" y="2724"/>
                  </a:lnTo>
                  <a:lnTo>
                    <a:pt x="5665" y="2741"/>
                  </a:lnTo>
                  <a:lnTo>
                    <a:pt x="5665" y="2758"/>
                  </a:lnTo>
                  <a:cubicBezTo>
                    <a:pt x="5698" y="2992"/>
                    <a:pt x="5698" y="3209"/>
                    <a:pt x="5665" y="3443"/>
                  </a:cubicBezTo>
                  <a:lnTo>
                    <a:pt x="5665" y="3460"/>
                  </a:lnTo>
                  <a:lnTo>
                    <a:pt x="5682" y="3476"/>
                  </a:lnTo>
                  <a:lnTo>
                    <a:pt x="6192" y="3811"/>
                  </a:lnTo>
                  <a:lnTo>
                    <a:pt x="6192" y="3811"/>
                  </a:lnTo>
                  <a:cubicBezTo>
                    <a:pt x="6066" y="4112"/>
                    <a:pt x="5940" y="4427"/>
                    <a:pt x="5813" y="4743"/>
                  </a:cubicBezTo>
                  <a:lnTo>
                    <a:pt x="5813" y="4743"/>
                  </a:lnTo>
                  <a:lnTo>
                    <a:pt x="5214" y="4646"/>
                  </a:lnTo>
                  <a:lnTo>
                    <a:pt x="5197" y="4646"/>
                  </a:lnTo>
                  <a:lnTo>
                    <a:pt x="5180" y="4663"/>
                  </a:lnTo>
                  <a:cubicBezTo>
                    <a:pt x="5047" y="4846"/>
                    <a:pt x="4880" y="5013"/>
                    <a:pt x="4713" y="5147"/>
                  </a:cubicBezTo>
                  <a:lnTo>
                    <a:pt x="4696" y="5164"/>
                  </a:lnTo>
                  <a:lnTo>
                    <a:pt x="4696" y="5181"/>
                  </a:lnTo>
                  <a:cubicBezTo>
                    <a:pt x="4728" y="5389"/>
                    <a:pt x="4775" y="5582"/>
                    <a:pt x="4809" y="5774"/>
                  </a:cubicBezTo>
                  <a:lnTo>
                    <a:pt x="4809" y="5774"/>
                  </a:lnTo>
                  <a:lnTo>
                    <a:pt x="3877" y="6176"/>
                  </a:lnTo>
                  <a:lnTo>
                    <a:pt x="3877" y="6176"/>
                  </a:lnTo>
                  <a:lnTo>
                    <a:pt x="3526" y="5682"/>
                  </a:lnTo>
                  <a:lnTo>
                    <a:pt x="3510" y="5665"/>
                  </a:lnTo>
                  <a:lnTo>
                    <a:pt x="3493" y="5665"/>
                  </a:lnTo>
                  <a:cubicBezTo>
                    <a:pt x="3384" y="5682"/>
                    <a:pt x="3272" y="5690"/>
                    <a:pt x="3159" y="5690"/>
                  </a:cubicBezTo>
                  <a:cubicBezTo>
                    <a:pt x="3046" y="5690"/>
                    <a:pt x="2933" y="5682"/>
                    <a:pt x="2825" y="5665"/>
                  </a:cubicBezTo>
                  <a:lnTo>
                    <a:pt x="2791" y="5665"/>
                  </a:lnTo>
                  <a:lnTo>
                    <a:pt x="2791" y="5682"/>
                  </a:lnTo>
                  <a:lnTo>
                    <a:pt x="2440" y="6193"/>
                  </a:lnTo>
                  <a:lnTo>
                    <a:pt x="2440" y="6193"/>
                  </a:lnTo>
                  <a:lnTo>
                    <a:pt x="1506" y="5823"/>
                  </a:lnTo>
                  <a:lnTo>
                    <a:pt x="1506" y="5823"/>
                  </a:lnTo>
                  <a:cubicBezTo>
                    <a:pt x="1539" y="5609"/>
                    <a:pt x="1572" y="5395"/>
                    <a:pt x="1605" y="5214"/>
                  </a:cubicBezTo>
                  <a:lnTo>
                    <a:pt x="1605" y="5197"/>
                  </a:lnTo>
                  <a:lnTo>
                    <a:pt x="1588" y="5181"/>
                  </a:lnTo>
                  <a:cubicBezTo>
                    <a:pt x="1404" y="5047"/>
                    <a:pt x="1237" y="4880"/>
                    <a:pt x="1104" y="4713"/>
                  </a:cubicBezTo>
                  <a:lnTo>
                    <a:pt x="1087" y="4696"/>
                  </a:lnTo>
                  <a:lnTo>
                    <a:pt x="476" y="4808"/>
                  </a:lnTo>
                  <a:lnTo>
                    <a:pt x="476" y="4808"/>
                  </a:lnTo>
                  <a:lnTo>
                    <a:pt x="75" y="3876"/>
                  </a:lnTo>
                  <a:lnTo>
                    <a:pt x="75" y="3876"/>
                  </a:lnTo>
                  <a:lnTo>
                    <a:pt x="569" y="3510"/>
                  </a:lnTo>
                  <a:lnTo>
                    <a:pt x="586" y="3510"/>
                  </a:lnTo>
                  <a:lnTo>
                    <a:pt x="586" y="3493"/>
                  </a:lnTo>
                  <a:cubicBezTo>
                    <a:pt x="552" y="3276"/>
                    <a:pt x="536" y="3042"/>
                    <a:pt x="569" y="2808"/>
                  </a:cubicBezTo>
                  <a:lnTo>
                    <a:pt x="569" y="2791"/>
                  </a:lnTo>
                  <a:lnTo>
                    <a:pt x="53" y="2452"/>
                  </a:lnTo>
                  <a:lnTo>
                    <a:pt x="428" y="1489"/>
                  </a:lnTo>
                  <a:lnTo>
                    <a:pt x="428" y="1489"/>
                  </a:lnTo>
                  <a:lnTo>
                    <a:pt x="886" y="1555"/>
                  </a:lnTo>
                  <a:lnTo>
                    <a:pt x="1003" y="1571"/>
                  </a:lnTo>
                  <a:lnTo>
                    <a:pt x="886" y="1538"/>
                  </a:lnTo>
                  <a:lnTo>
                    <a:pt x="419" y="1455"/>
                  </a:lnTo>
                  <a:lnTo>
                    <a:pt x="419" y="1471"/>
                  </a:lnTo>
                  <a:lnTo>
                    <a:pt x="18" y="2440"/>
                  </a:lnTo>
                  <a:lnTo>
                    <a:pt x="1" y="2457"/>
                  </a:lnTo>
                  <a:lnTo>
                    <a:pt x="18" y="2457"/>
                  </a:lnTo>
                  <a:lnTo>
                    <a:pt x="533" y="2823"/>
                  </a:lnTo>
                  <a:lnTo>
                    <a:pt x="533" y="2823"/>
                  </a:lnTo>
                  <a:cubicBezTo>
                    <a:pt x="503" y="3046"/>
                    <a:pt x="503" y="3268"/>
                    <a:pt x="533" y="3491"/>
                  </a:cubicBezTo>
                  <a:lnTo>
                    <a:pt x="533" y="3491"/>
                  </a:lnTo>
                  <a:lnTo>
                    <a:pt x="34" y="3861"/>
                  </a:lnTo>
                  <a:lnTo>
                    <a:pt x="18" y="3861"/>
                  </a:lnTo>
                  <a:lnTo>
                    <a:pt x="18" y="3877"/>
                  </a:lnTo>
                  <a:cubicBezTo>
                    <a:pt x="151" y="4195"/>
                    <a:pt x="285" y="4512"/>
                    <a:pt x="435" y="4846"/>
                  </a:cubicBezTo>
                  <a:lnTo>
                    <a:pt x="435" y="4863"/>
                  </a:lnTo>
                  <a:lnTo>
                    <a:pt x="469" y="4863"/>
                  </a:lnTo>
                  <a:lnTo>
                    <a:pt x="1072" y="4749"/>
                  </a:lnTo>
                  <a:lnTo>
                    <a:pt x="1072" y="4749"/>
                  </a:lnTo>
                  <a:cubicBezTo>
                    <a:pt x="1204" y="4930"/>
                    <a:pt x="1369" y="5095"/>
                    <a:pt x="1550" y="5227"/>
                  </a:cubicBezTo>
                  <a:lnTo>
                    <a:pt x="1550" y="5227"/>
                  </a:lnTo>
                  <a:cubicBezTo>
                    <a:pt x="1518" y="5419"/>
                    <a:pt x="1485" y="5626"/>
                    <a:pt x="1438" y="5832"/>
                  </a:cubicBezTo>
                  <a:lnTo>
                    <a:pt x="1438" y="5849"/>
                  </a:lnTo>
                  <a:lnTo>
                    <a:pt x="1471" y="5866"/>
                  </a:lnTo>
                  <a:lnTo>
                    <a:pt x="2440" y="6250"/>
                  </a:lnTo>
                  <a:lnTo>
                    <a:pt x="2457" y="6267"/>
                  </a:lnTo>
                  <a:lnTo>
                    <a:pt x="2474" y="6250"/>
                  </a:lnTo>
                  <a:cubicBezTo>
                    <a:pt x="2587" y="6089"/>
                    <a:pt x="2699" y="5912"/>
                    <a:pt x="2827" y="5735"/>
                  </a:cubicBezTo>
                  <a:lnTo>
                    <a:pt x="2827" y="5735"/>
                  </a:lnTo>
                  <a:cubicBezTo>
                    <a:pt x="2938" y="5750"/>
                    <a:pt x="3048" y="5757"/>
                    <a:pt x="3159" y="5757"/>
                  </a:cubicBezTo>
                  <a:cubicBezTo>
                    <a:pt x="3269" y="5757"/>
                    <a:pt x="3380" y="5750"/>
                    <a:pt x="3490" y="5735"/>
                  </a:cubicBezTo>
                  <a:lnTo>
                    <a:pt x="3490" y="5735"/>
                  </a:lnTo>
                  <a:lnTo>
                    <a:pt x="3844" y="6233"/>
                  </a:lnTo>
                  <a:lnTo>
                    <a:pt x="3861" y="6250"/>
                  </a:lnTo>
                  <a:lnTo>
                    <a:pt x="3877" y="6233"/>
                  </a:lnTo>
                  <a:lnTo>
                    <a:pt x="4846" y="5832"/>
                  </a:lnTo>
                  <a:lnTo>
                    <a:pt x="4880" y="5815"/>
                  </a:lnTo>
                  <a:lnTo>
                    <a:pt x="4880" y="5799"/>
                  </a:lnTo>
                  <a:cubicBezTo>
                    <a:pt x="4831" y="5604"/>
                    <a:pt x="4798" y="5393"/>
                    <a:pt x="4765" y="5181"/>
                  </a:cubicBezTo>
                  <a:lnTo>
                    <a:pt x="4765" y="5181"/>
                  </a:lnTo>
                  <a:cubicBezTo>
                    <a:pt x="4935" y="5040"/>
                    <a:pt x="5090" y="4885"/>
                    <a:pt x="5216" y="4716"/>
                  </a:cubicBezTo>
                  <a:lnTo>
                    <a:pt x="5216" y="4716"/>
                  </a:lnTo>
                  <a:lnTo>
                    <a:pt x="5832" y="4813"/>
                  </a:lnTo>
                  <a:lnTo>
                    <a:pt x="5866" y="4813"/>
                  </a:lnTo>
                  <a:lnTo>
                    <a:pt x="5866" y="4796"/>
                  </a:lnTo>
                  <a:cubicBezTo>
                    <a:pt x="5999" y="4462"/>
                    <a:pt x="6133" y="4128"/>
                    <a:pt x="6267" y="3810"/>
                  </a:cubicBezTo>
                  <a:lnTo>
                    <a:pt x="6267" y="3794"/>
                  </a:lnTo>
                  <a:lnTo>
                    <a:pt x="6250" y="3777"/>
                  </a:lnTo>
                  <a:lnTo>
                    <a:pt x="5736" y="3412"/>
                  </a:lnTo>
                  <a:lnTo>
                    <a:pt x="5736" y="3412"/>
                  </a:lnTo>
                  <a:cubicBezTo>
                    <a:pt x="5764" y="3195"/>
                    <a:pt x="5764" y="2978"/>
                    <a:pt x="5735" y="2761"/>
                  </a:cubicBezTo>
                  <a:lnTo>
                    <a:pt x="5735" y="2761"/>
                  </a:lnTo>
                  <a:lnTo>
                    <a:pt x="6233" y="2407"/>
                  </a:lnTo>
                  <a:lnTo>
                    <a:pt x="6250" y="2390"/>
                  </a:lnTo>
                  <a:lnTo>
                    <a:pt x="6250" y="2374"/>
                  </a:lnTo>
                  <a:cubicBezTo>
                    <a:pt x="6099" y="2039"/>
                    <a:pt x="5966" y="1722"/>
                    <a:pt x="5832" y="1404"/>
                  </a:cubicBezTo>
                  <a:lnTo>
                    <a:pt x="5815" y="1371"/>
                  </a:lnTo>
                  <a:lnTo>
                    <a:pt x="5799" y="1388"/>
                  </a:lnTo>
                  <a:lnTo>
                    <a:pt x="5193" y="1499"/>
                  </a:lnTo>
                  <a:lnTo>
                    <a:pt x="5193" y="1499"/>
                  </a:lnTo>
                  <a:cubicBezTo>
                    <a:pt x="5065" y="1324"/>
                    <a:pt x="4906" y="1164"/>
                    <a:pt x="4716" y="1033"/>
                  </a:cubicBezTo>
                  <a:lnTo>
                    <a:pt x="4716" y="1033"/>
                  </a:lnTo>
                  <a:cubicBezTo>
                    <a:pt x="4748" y="823"/>
                    <a:pt x="4781" y="613"/>
                    <a:pt x="4813" y="419"/>
                  </a:cubicBezTo>
                  <a:lnTo>
                    <a:pt x="4813" y="402"/>
                  </a:lnTo>
                  <a:lnTo>
                    <a:pt x="4796" y="385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32;p60">
              <a:extLst>
                <a:ext uri="{FF2B5EF4-FFF2-40B4-BE49-F238E27FC236}">
                  <a16:creationId xmlns:a16="http://schemas.microsoft.com/office/drawing/2014/main" id="{92E84DC6-AE7F-470E-AA9B-92BB207C6DB0}"/>
                </a:ext>
              </a:extLst>
            </p:cNvPr>
            <p:cNvSpPr/>
            <p:nvPr/>
          </p:nvSpPr>
          <p:spPr>
            <a:xfrm>
              <a:off x="762915" y="3071606"/>
              <a:ext cx="126950" cy="251721"/>
            </a:xfrm>
            <a:custGeom>
              <a:avLst/>
              <a:gdLst/>
              <a:ahLst/>
              <a:cxnLst/>
              <a:rect l="l" t="t" r="r" b="b"/>
              <a:pathLst>
                <a:path w="3961" h="7854" extrusionOk="0">
                  <a:moveTo>
                    <a:pt x="1" y="1"/>
                  </a:moveTo>
                  <a:lnTo>
                    <a:pt x="1" y="7854"/>
                  </a:lnTo>
                  <a:lnTo>
                    <a:pt x="3961" y="7854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33;p60">
              <a:extLst>
                <a:ext uri="{FF2B5EF4-FFF2-40B4-BE49-F238E27FC236}">
                  <a16:creationId xmlns:a16="http://schemas.microsoft.com/office/drawing/2014/main" id="{B197FCAC-3132-451C-A626-77A28575D12D}"/>
                </a:ext>
              </a:extLst>
            </p:cNvPr>
            <p:cNvSpPr/>
            <p:nvPr/>
          </p:nvSpPr>
          <p:spPr>
            <a:xfrm>
              <a:off x="894673" y="3071606"/>
              <a:ext cx="137110" cy="251721"/>
            </a:xfrm>
            <a:custGeom>
              <a:avLst/>
              <a:gdLst/>
              <a:ahLst/>
              <a:cxnLst/>
              <a:rect l="l" t="t" r="r" b="b"/>
              <a:pathLst>
                <a:path w="4278" h="7854" extrusionOk="0">
                  <a:moveTo>
                    <a:pt x="0" y="1"/>
                  </a:moveTo>
                  <a:lnTo>
                    <a:pt x="0" y="7854"/>
                  </a:lnTo>
                  <a:lnTo>
                    <a:pt x="4277" y="7854"/>
                  </a:lnTo>
                  <a:lnTo>
                    <a:pt x="42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34;p60">
              <a:extLst>
                <a:ext uri="{FF2B5EF4-FFF2-40B4-BE49-F238E27FC236}">
                  <a16:creationId xmlns:a16="http://schemas.microsoft.com/office/drawing/2014/main" id="{F842719C-608F-489D-AF84-1A24C9613B7E}"/>
                </a:ext>
              </a:extLst>
            </p:cNvPr>
            <p:cNvSpPr/>
            <p:nvPr/>
          </p:nvSpPr>
          <p:spPr>
            <a:xfrm>
              <a:off x="894673" y="3340442"/>
              <a:ext cx="137110" cy="243163"/>
            </a:xfrm>
            <a:custGeom>
              <a:avLst/>
              <a:gdLst/>
              <a:ahLst/>
              <a:cxnLst/>
              <a:rect l="l" t="t" r="r" b="b"/>
              <a:pathLst>
                <a:path w="4278" h="7587" extrusionOk="0">
                  <a:moveTo>
                    <a:pt x="0" y="0"/>
                  </a:moveTo>
                  <a:lnTo>
                    <a:pt x="0" y="7586"/>
                  </a:lnTo>
                  <a:lnTo>
                    <a:pt x="4277" y="7586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35;p60">
              <a:extLst>
                <a:ext uri="{FF2B5EF4-FFF2-40B4-BE49-F238E27FC236}">
                  <a16:creationId xmlns:a16="http://schemas.microsoft.com/office/drawing/2014/main" id="{CFFE5AE9-9FC9-4BBA-BB77-271569F97BB2}"/>
                </a:ext>
              </a:extLst>
            </p:cNvPr>
            <p:cNvSpPr/>
            <p:nvPr/>
          </p:nvSpPr>
          <p:spPr>
            <a:xfrm>
              <a:off x="1049410" y="2839212"/>
              <a:ext cx="266720" cy="228164"/>
            </a:xfrm>
            <a:custGeom>
              <a:avLst/>
              <a:gdLst/>
              <a:ahLst/>
              <a:cxnLst/>
              <a:rect l="l" t="t" r="r" b="b"/>
              <a:pathLst>
                <a:path w="8322" h="7119" extrusionOk="0">
                  <a:moveTo>
                    <a:pt x="1" y="0"/>
                  </a:moveTo>
                  <a:lnTo>
                    <a:pt x="1" y="7118"/>
                  </a:lnTo>
                  <a:lnTo>
                    <a:pt x="4512" y="7118"/>
                  </a:lnTo>
                  <a:lnTo>
                    <a:pt x="4512" y="151"/>
                  </a:lnTo>
                  <a:lnTo>
                    <a:pt x="4662" y="151"/>
                  </a:lnTo>
                  <a:lnTo>
                    <a:pt x="4662" y="7118"/>
                  </a:lnTo>
                  <a:lnTo>
                    <a:pt x="8322" y="7118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36;p60">
              <a:extLst>
                <a:ext uri="{FF2B5EF4-FFF2-40B4-BE49-F238E27FC236}">
                  <a16:creationId xmlns:a16="http://schemas.microsoft.com/office/drawing/2014/main" id="{CDF91338-B27F-48E8-8BA9-9829442CB77B}"/>
                </a:ext>
              </a:extLst>
            </p:cNvPr>
            <p:cNvSpPr/>
            <p:nvPr/>
          </p:nvSpPr>
          <p:spPr>
            <a:xfrm>
              <a:off x="1198827" y="3071606"/>
              <a:ext cx="117303" cy="251721"/>
            </a:xfrm>
            <a:custGeom>
              <a:avLst/>
              <a:gdLst/>
              <a:ahLst/>
              <a:cxnLst/>
              <a:rect l="l" t="t" r="r" b="b"/>
              <a:pathLst>
                <a:path w="3660" h="7854" extrusionOk="0">
                  <a:moveTo>
                    <a:pt x="0" y="1"/>
                  </a:moveTo>
                  <a:lnTo>
                    <a:pt x="0" y="7854"/>
                  </a:lnTo>
                  <a:lnTo>
                    <a:pt x="3660" y="7854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37;p60">
              <a:extLst>
                <a:ext uri="{FF2B5EF4-FFF2-40B4-BE49-F238E27FC236}">
                  <a16:creationId xmlns:a16="http://schemas.microsoft.com/office/drawing/2014/main" id="{5188892C-2D4C-4F6C-8FBB-48ADAD3870F7}"/>
                </a:ext>
              </a:extLst>
            </p:cNvPr>
            <p:cNvSpPr/>
            <p:nvPr/>
          </p:nvSpPr>
          <p:spPr>
            <a:xfrm>
              <a:off x="1198827" y="3340442"/>
              <a:ext cx="117303" cy="243163"/>
            </a:xfrm>
            <a:custGeom>
              <a:avLst/>
              <a:gdLst/>
              <a:ahLst/>
              <a:cxnLst/>
              <a:rect l="l" t="t" r="r" b="b"/>
              <a:pathLst>
                <a:path w="3660" h="7587" extrusionOk="0">
                  <a:moveTo>
                    <a:pt x="0" y="0"/>
                  </a:moveTo>
                  <a:lnTo>
                    <a:pt x="0" y="7586"/>
                  </a:lnTo>
                  <a:lnTo>
                    <a:pt x="3660" y="758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38;p60">
              <a:extLst>
                <a:ext uri="{FF2B5EF4-FFF2-40B4-BE49-F238E27FC236}">
                  <a16:creationId xmlns:a16="http://schemas.microsoft.com/office/drawing/2014/main" id="{5FED8512-4A78-41CC-96B3-65DC80E3EF64}"/>
                </a:ext>
              </a:extLst>
            </p:cNvPr>
            <p:cNvSpPr/>
            <p:nvPr/>
          </p:nvSpPr>
          <p:spPr>
            <a:xfrm>
              <a:off x="762915" y="3340442"/>
              <a:ext cx="126950" cy="243163"/>
            </a:xfrm>
            <a:custGeom>
              <a:avLst/>
              <a:gdLst/>
              <a:ahLst/>
              <a:cxnLst/>
              <a:rect l="l" t="t" r="r" b="b"/>
              <a:pathLst>
                <a:path w="3961" h="7587" extrusionOk="0">
                  <a:moveTo>
                    <a:pt x="1" y="0"/>
                  </a:moveTo>
                  <a:lnTo>
                    <a:pt x="1" y="7586"/>
                  </a:lnTo>
                  <a:lnTo>
                    <a:pt x="3961" y="7586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39;p60">
              <a:extLst>
                <a:ext uri="{FF2B5EF4-FFF2-40B4-BE49-F238E27FC236}">
                  <a16:creationId xmlns:a16="http://schemas.microsoft.com/office/drawing/2014/main" id="{3237460E-0249-4E3F-BCC0-2A773B05DC08}"/>
                </a:ext>
              </a:extLst>
            </p:cNvPr>
            <p:cNvSpPr/>
            <p:nvPr/>
          </p:nvSpPr>
          <p:spPr>
            <a:xfrm>
              <a:off x="1049410" y="3340442"/>
              <a:ext cx="144642" cy="243163"/>
            </a:xfrm>
            <a:custGeom>
              <a:avLst/>
              <a:gdLst/>
              <a:ahLst/>
              <a:cxnLst/>
              <a:rect l="l" t="t" r="r" b="b"/>
              <a:pathLst>
                <a:path w="4513" h="7587" extrusionOk="0">
                  <a:moveTo>
                    <a:pt x="1" y="0"/>
                  </a:moveTo>
                  <a:lnTo>
                    <a:pt x="1" y="7586"/>
                  </a:lnTo>
                  <a:lnTo>
                    <a:pt x="4512" y="7586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40;p60">
              <a:extLst>
                <a:ext uri="{FF2B5EF4-FFF2-40B4-BE49-F238E27FC236}">
                  <a16:creationId xmlns:a16="http://schemas.microsoft.com/office/drawing/2014/main" id="{27C17118-0902-4857-A628-E1CA3E428E66}"/>
                </a:ext>
              </a:extLst>
            </p:cNvPr>
            <p:cNvSpPr/>
            <p:nvPr/>
          </p:nvSpPr>
          <p:spPr>
            <a:xfrm>
              <a:off x="762915" y="3588380"/>
              <a:ext cx="126950" cy="219062"/>
            </a:xfrm>
            <a:custGeom>
              <a:avLst/>
              <a:gdLst/>
              <a:ahLst/>
              <a:cxnLst/>
              <a:rect l="l" t="t" r="r" b="b"/>
              <a:pathLst>
                <a:path w="3961" h="6835" extrusionOk="0">
                  <a:moveTo>
                    <a:pt x="1" y="1"/>
                  </a:moveTo>
                  <a:lnTo>
                    <a:pt x="1" y="6834"/>
                  </a:lnTo>
                  <a:lnTo>
                    <a:pt x="3961" y="6834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1;p60">
              <a:extLst>
                <a:ext uri="{FF2B5EF4-FFF2-40B4-BE49-F238E27FC236}">
                  <a16:creationId xmlns:a16="http://schemas.microsoft.com/office/drawing/2014/main" id="{E36EFB5A-E425-4233-AB27-6B6734764E5B}"/>
                </a:ext>
              </a:extLst>
            </p:cNvPr>
            <p:cNvSpPr/>
            <p:nvPr/>
          </p:nvSpPr>
          <p:spPr>
            <a:xfrm>
              <a:off x="1198827" y="3588380"/>
              <a:ext cx="117303" cy="219062"/>
            </a:xfrm>
            <a:custGeom>
              <a:avLst/>
              <a:gdLst/>
              <a:ahLst/>
              <a:cxnLst/>
              <a:rect l="l" t="t" r="r" b="b"/>
              <a:pathLst>
                <a:path w="3660" h="6835" extrusionOk="0">
                  <a:moveTo>
                    <a:pt x="0" y="1"/>
                  </a:moveTo>
                  <a:lnTo>
                    <a:pt x="0" y="6834"/>
                  </a:lnTo>
                  <a:lnTo>
                    <a:pt x="3660" y="6834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42;p60">
              <a:extLst>
                <a:ext uri="{FF2B5EF4-FFF2-40B4-BE49-F238E27FC236}">
                  <a16:creationId xmlns:a16="http://schemas.microsoft.com/office/drawing/2014/main" id="{6BE54FAE-93CC-48A7-BA99-CE4442BFDD64}"/>
                </a:ext>
              </a:extLst>
            </p:cNvPr>
            <p:cNvSpPr/>
            <p:nvPr/>
          </p:nvSpPr>
          <p:spPr>
            <a:xfrm>
              <a:off x="762915" y="2839212"/>
              <a:ext cx="268867" cy="228164"/>
            </a:xfrm>
            <a:custGeom>
              <a:avLst/>
              <a:gdLst/>
              <a:ahLst/>
              <a:cxnLst/>
              <a:rect l="l" t="t" r="r" b="b"/>
              <a:pathLst>
                <a:path w="8389" h="7119" extrusionOk="0">
                  <a:moveTo>
                    <a:pt x="1" y="0"/>
                  </a:moveTo>
                  <a:lnTo>
                    <a:pt x="1" y="7118"/>
                  </a:lnTo>
                  <a:lnTo>
                    <a:pt x="3961" y="7118"/>
                  </a:lnTo>
                  <a:lnTo>
                    <a:pt x="3961" y="151"/>
                  </a:lnTo>
                  <a:lnTo>
                    <a:pt x="4111" y="151"/>
                  </a:lnTo>
                  <a:lnTo>
                    <a:pt x="4111" y="7118"/>
                  </a:lnTo>
                  <a:lnTo>
                    <a:pt x="8388" y="7118"/>
                  </a:lnTo>
                  <a:lnTo>
                    <a:pt x="838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43;p60">
              <a:extLst>
                <a:ext uri="{FF2B5EF4-FFF2-40B4-BE49-F238E27FC236}">
                  <a16:creationId xmlns:a16="http://schemas.microsoft.com/office/drawing/2014/main" id="{FAFB79DE-ECCF-47AC-85C3-1FEFFBB1B8B9}"/>
                </a:ext>
              </a:extLst>
            </p:cNvPr>
            <p:cNvSpPr/>
            <p:nvPr/>
          </p:nvSpPr>
          <p:spPr>
            <a:xfrm>
              <a:off x="1049410" y="3588380"/>
              <a:ext cx="144642" cy="219062"/>
            </a:xfrm>
            <a:custGeom>
              <a:avLst/>
              <a:gdLst/>
              <a:ahLst/>
              <a:cxnLst/>
              <a:rect l="l" t="t" r="r" b="b"/>
              <a:pathLst>
                <a:path w="4513" h="6835" extrusionOk="0">
                  <a:moveTo>
                    <a:pt x="1" y="1"/>
                  </a:moveTo>
                  <a:lnTo>
                    <a:pt x="1" y="6834"/>
                  </a:lnTo>
                  <a:lnTo>
                    <a:pt x="4512" y="6834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44;p60">
              <a:extLst>
                <a:ext uri="{FF2B5EF4-FFF2-40B4-BE49-F238E27FC236}">
                  <a16:creationId xmlns:a16="http://schemas.microsoft.com/office/drawing/2014/main" id="{701CB7BE-565A-4306-A017-854A805A417B}"/>
                </a:ext>
              </a:extLst>
            </p:cNvPr>
            <p:cNvSpPr/>
            <p:nvPr/>
          </p:nvSpPr>
          <p:spPr>
            <a:xfrm>
              <a:off x="894673" y="3588380"/>
              <a:ext cx="137110" cy="219062"/>
            </a:xfrm>
            <a:custGeom>
              <a:avLst/>
              <a:gdLst/>
              <a:ahLst/>
              <a:cxnLst/>
              <a:rect l="l" t="t" r="r" b="b"/>
              <a:pathLst>
                <a:path w="4278" h="6835" extrusionOk="0">
                  <a:moveTo>
                    <a:pt x="0" y="1"/>
                  </a:moveTo>
                  <a:lnTo>
                    <a:pt x="0" y="6834"/>
                  </a:lnTo>
                  <a:lnTo>
                    <a:pt x="4277" y="6834"/>
                  </a:lnTo>
                  <a:lnTo>
                    <a:pt x="42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45;p60">
              <a:extLst>
                <a:ext uri="{FF2B5EF4-FFF2-40B4-BE49-F238E27FC236}">
                  <a16:creationId xmlns:a16="http://schemas.microsoft.com/office/drawing/2014/main" id="{14EDD08A-7768-4C65-A8D1-13EA6A317750}"/>
                </a:ext>
              </a:extLst>
            </p:cNvPr>
            <p:cNvSpPr/>
            <p:nvPr/>
          </p:nvSpPr>
          <p:spPr>
            <a:xfrm>
              <a:off x="1049410" y="3071606"/>
              <a:ext cx="144642" cy="251721"/>
            </a:xfrm>
            <a:custGeom>
              <a:avLst/>
              <a:gdLst/>
              <a:ahLst/>
              <a:cxnLst/>
              <a:rect l="l" t="t" r="r" b="b"/>
              <a:pathLst>
                <a:path w="4513" h="7854" extrusionOk="0">
                  <a:moveTo>
                    <a:pt x="1" y="1"/>
                  </a:moveTo>
                  <a:lnTo>
                    <a:pt x="1" y="7854"/>
                  </a:lnTo>
                  <a:lnTo>
                    <a:pt x="4512" y="7854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46;p60">
              <a:extLst>
                <a:ext uri="{FF2B5EF4-FFF2-40B4-BE49-F238E27FC236}">
                  <a16:creationId xmlns:a16="http://schemas.microsoft.com/office/drawing/2014/main" id="{620BDBB1-CA2C-4052-A6AF-D949A9ED88FF}"/>
                </a:ext>
              </a:extLst>
            </p:cNvPr>
            <p:cNvSpPr/>
            <p:nvPr/>
          </p:nvSpPr>
          <p:spPr>
            <a:xfrm>
              <a:off x="1310201" y="4003877"/>
              <a:ext cx="148904" cy="286046"/>
            </a:xfrm>
            <a:custGeom>
              <a:avLst/>
              <a:gdLst/>
              <a:ahLst/>
              <a:cxnLst/>
              <a:rect l="l" t="t" r="r" b="b"/>
              <a:pathLst>
                <a:path w="4646" h="8925" extrusionOk="0">
                  <a:moveTo>
                    <a:pt x="1988" y="0"/>
                  </a:moveTo>
                  <a:cubicBezTo>
                    <a:pt x="1972" y="0"/>
                    <a:pt x="1961" y="2"/>
                    <a:pt x="1957" y="2"/>
                  </a:cubicBezTo>
                  <a:lnTo>
                    <a:pt x="1957" y="2"/>
                  </a:lnTo>
                  <a:cubicBezTo>
                    <a:pt x="1873" y="5"/>
                    <a:pt x="1477" y="72"/>
                    <a:pt x="1521" y="1088"/>
                  </a:cubicBezTo>
                  <a:cubicBezTo>
                    <a:pt x="1538" y="1656"/>
                    <a:pt x="1588" y="2225"/>
                    <a:pt x="1672" y="2793"/>
                  </a:cubicBezTo>
                  <a:cubicBezTo>
                    <a:pt x="1672" y="2793"/>
                    <a:pt x="1672" y="3000"/>
                    <a:pt x="1521" y="3000"/>
                  </a:cubicBezTo>
                  <a:cubicBezTo>
                    <a:pt x="1506" y="3000"/>
                    <a:pt x="1489" y="2998"/>
                    <a:pt x="1471" y="2993"/>
                  </a:cubicBezTo>
                  <a:cubicBezTo>
                    <a:pt x="1338" y="2957"/>
                    <a:pt x="1108" y="2824"/>
                    <a:pt x="921" y="2824"/>
                  </a:cubicBezTo>
                  <a:cubicBezTo>
                    <a:pt x="851" y="2824"/>
                    <a:pt x="786" y="2843"/>
                    <a:pt x="736" y="2893"/>
                  </a:cubicBezTo>
                  <a:cubicBezTo>
                    <a:pt x="552" y="3077"/>
                    <a:pt x="619" y="3361"/>
                    <a:pt x="870" y="3712"/>
                  </a:cubicBezTo>
                  <a:cubicBezTo>
                    <a:pt x="1104" y="4046"/>
                    <a:pt x="1622" y="4798"/>
                    <a:pt x="1672" y="4881"/>
                  </a:cubicBezTo>
                  <a:cubicBezTo>
                    <a:pt x="1719" y="4944"/>
                    <a:pt x="1736" y="5050"/>
                    <a:pt x="1616" y="5050"/>
                  </a:cubicBezTo>
                  <a:cubicBezTo>
                    <a:pt x="1607" y="5050"/>
                    <a:pt x="1598" y="5049"/>
                    <a:pt x="1588" y="5048"/>
                  </a:cubicBezTo>
                  <a:cubicBezTo>
                    <a:pt x="1510" y="5048"/>
                    <a:pt x="1164" y="4940"/>
                    <a:pt x="866" y="4940"/>
                  </a:cubicBezTo>
                  <a:cubicBezTo>
                    <a:pt x="654" y="4940"/>
                    <a:pt x="467" y="4995"/>
                    <a:pt x="419" y="5182"/>
                  </a:cubicBezTo>
                  <a:cubicBezTo>
                    <a:pt x="302" y="5616"/>
                    <a:pt x="1137" y="6452"/>
                    <a:pt x="1221" y="6552"/>
                  </a:cubicBezTo>
                  <a:cubicBezTo>
                    <a:pt x="1321" y="6636"/>
                    <a:pt x="1321" y="6702"/>
                    <a:pt x="1287" y="6753"/>
                  </a:cubicBezTo>
                  <a:cubicBezTo>
                    <a:pt x="1281" y="6765"/>
                    <a:pt x="1265" y="6771"/>
                    <a:pt x="1242" y="6771"/>
                  </a:cubicBezTo>
                  <a:cubicBezTo>
                    <a:pt x="1142" y="6771"/>
                    <a:pt x="903" y="6670"/>
                    <a:pt x="686" y="6602"/>
                  </a:cubicBezTo>
                  <a:cubicBezTo>
                    <a:pt x="573" y="6567"/>
                    <a:pt x="452" y="6541"/>
                    <a:pt x="346" y="6541"/>
                  </a:cubicBezTo>
                  <a:cubicBezTo>
                    <a:pt x="199" y="6541"/>
                    <a:pt x="80" y="6591"/>
                    <a:pt x="51" y="6736"/>
                  </a:cubicBezTo>
                  <a:cubicBezTo>
                    <a:pt x="1" y="7003"/>
                    <a:pt x="368" y="7772"/>
                    <a:pt x="1755" y="8590"/>
                  </a:cubicBezTo>
                  <a:lnTo>
                    <a:pt x="2424" y="8925"/>
                  </a:lnTo>
                  <a:lnTo>
                    <a:pt x="3059" y="8524"/>
                  </a:lnTo>
                  <a:cubicBezTo>
                    <a:pt x="4345" y="7571"/>
                    <a:pt x="4646" y="6769"/>
                    <a:pt x="4562" y="6519"/>
                  </a:cubicBezTo>
                  <a:cubicBezTo>
                    <a:pt x="4529" y="6385"/>
                    <a:pt x="4433" y="6339"/>
                    <a:pt x="4314" y="6339"/>
                  </a:cubicBezTo>
                  <a:cubicBezTo>
                    <a:pt x="4195" y="6339"/>
                    <a:pt x="4053" y="6385"/>
                    <a:pt x="3927" y="6435"/>
                  </a:cubicBezTo>
                  <a:cubicBezTo>
                    <a:pt x="3694" y="6523"/>
                    <a:pt x="3447" y="6661"/>
                    <a:pt x="3367" y="6661"/>
                  </a:cubicBezTo>
                  <a:cubicBezTo>
                    <a:pt x="3355" y="6661"/>
                    <a:pt x="3347" y="6659"/>
                    <a:pt x="3343" y="6652"/>
                  </a:cubicBezTo>
                  <a:cubicBezTo>
                    <a:pt x="3292" y="6602"/>
                    <a:pt x="3292" y="6535"/>
                    <a:pt x="3376" y="6435"/>
                  </a:cubicBezTo>
                  <a:cubicBezTo>
                    <a:pt x="3460" y="6335"/>
                    <a:pt x="4211" y="5433"/>
                    <a:pt x="4044" y="4998"/>
                  </a:cubicBezTo>
                  <a:cubicBezTo>
                    <a:pt x="3986" y="4847"/>
                    <a:pt x="3840" y="4797"/>
                    <a:pt x="3670" y="4797"/>
                  </a:cubicBezTo>
                  <a:cubicBezTo>
                    <a:pt x="3351" y="4797"/>
                    <a:pt x="2945" y="4971"/>
                    <a:pt x="2858" y="4981"/>
                  </a:cubicBezTo>
                  <a:cubicBezTo>
                    <a:pt x="2844" y="4985"/>
                    <a:pt x="2831" y="4987"/>
                    <a:pt x="2819" y="4987"/>
                  </a:cubicBezTo>
                  <a:cubicBezTo>
                    <a:pt x="2725" y="4987"/>
                    <a:pt x="2728" y="4874"/>
                    <a:pt x="2758" y="4814"/>
                  </a:cubicBezTo>
                  <a:cubicBezTo>
                    <a:pt x="2808" y="4748"/>
                    <a:pt x="3242" y="3929"/>
                    <a:pt x="3443" y="3578"/>
                  </a:cubicBezTo>
                  <a:cubicBezTo>
                    <a:pt x="3660" y="3210"/>
                    <a:pt x="3693" y="2910"/>
                    <a:pt x="3493" y="2743"/>
                  </a:cubicBezTo>
                  <a:cubicBezTo>
                    <a:pt x="3450" y="2710"/>
                    <a:pt x="3401" y="2697"/>
                    <a:pt x="3349" y="2697"/>
                  </a:cubicBezTo>
                  <a:cubicBezTo>
                    <a:pt x="3156" y="2697"/>
                    <a:pt x="2919" y="2874"/>
                    <a:pt x="2775" y="2926"/>
                  </a:cubicBezTo>
                  <a:cubicBezTo>
                    <a:pt x="2752" y="2935"/>
                    <a:pt x="2731" y="2938"/>
                    <a:pt x="2712" y="2938"/>
                  </a:cubicBezTo>
                  <a:cubicBezTo>
                    <a:pt x="2579" y="2938"/>
                    <a:pt x="2541" y="2759"/>
                    <a:pt x="2541" y="2759"/>
                  </a:cubicBezTo>
                  <a:cubicBezTo>
                    <a:pt x="2574" y="2174"/>
                    <a:pt x="2574" y="1606"/>
                    <a:pt x="2541" y="1022"/>
                  </a:cubicBezTo>
                  <a:cubicBezTo>
                    <a:pt x="2484" y="72"/>
                    <a:pt x="2103" y="0"/>
                    <a:pt x="198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47;p60">
              <a:extLst>
                <a:ext uri="{FF2B5EF4-FFF2-40B4-BE49-F238E27FC236}">
                  <a16:creationId xmlns:a16="http://schemas.microsoft.com/office/drawing/2014/main" id="{73FCE4A0-F3C6-4B9B-9FC5-5B73EB777B0C}"/>
                </a:ext>
              </a:extLst>
            </p:cNvPr>
            <p:cNvSpPr/>
            <p:nvPr/>
          </p:nvSpPr>
          <p:spPr>
            <a:xfrm>
              <a:off x="1374461" y="4036055"/>
              <a:ext cx="14519" cy="288674"/>
            </a:xfrm>
            <a:custGeom>
              <a:avLst/>
              <a:gdLst/>
              <a:ahLst/>
              <a:cxnLst/>
              <a:rect l="l" t="t" r="r" b="b"/>
              <a:pathLst>
                <a:path w="453" h="9007" extrusionOk="0">
                  <a:moveTo>
                    <a:pt x="1" y="1"/>
                  </a:moveTo>
                  <a:cubicBezTo>
                    <a:pt x="1" y="1"/>
                    <a:pt x="1" y="1"/>
                    <a:pt x="1" y="18"/>
                  </a:cubicBezTo>
                  <a:cubicBezTo>
                    <a:pt x="1" y="34"/>
                    <a:pt x="1" y="51"/>
                    <a:pt x="18" y="84"/>
                  </a:cubicBezTo>
                  <a:cubicBezTo>
                    <a:pt x="18" y="51"/>
                    <a:pt x="18" y="34"/>
                    <a:pt x="18" y="18"/>
                  </a:cubicBezTo>
                  <a:cubicBezTo>
                    <a:pt x="1" y="1"/>
                    <a:pt x="1" y="1"/>
                    <a:pt x="1" y="1"/>
                  </a:cubicBezTo>
                  <a:close/>
                  <a:moveTo>
                    <a:pt x="18" y="84"/>
                  </a:moveTo>
                  <a:cubicBezTo>
                    <a:pt x="18" y="151"/>
                    <a:pt x="18" y="235"/>
                    <a:pt x="18" y="352"/>
                  </a:cubicBezTo>
                  <a:cubicBezTo>
                    <a:pt x="34" y="586"/>
                    <a:pt x="51" y="920"/>
                    <a:pt x="68" y="1321"/>
                  </a:cubicBezTo>
                  <a:cubicBezTo>
                    <a:pt x="118" y="2156"/>
                    <a:pt x="168" y="3292"/>
                    <a:pt x="218" y="4546"/>
                  </a:cubicBezTo>
                  <a:cubicBezTo>
                    <a:pt x="268" y="5799"/>
                    <a:pt x="335" y="6935"/>
                    <a:pt x="368" y="7770"/>
                  </a:cubicBezTo>
                  <a:cubicBezTo>
                    <a:pt x="402" y="8171"/>
                    <a:pt x="419" y="8505"/>
                    <a:pt x="435" y="8739"/>
                  </a:cubicBezTo>
                  <a:cubicBezTo>
                    <a:pt x="435" y="8505"/>
                    <a:pt x="419" y="8171"/>
                    <a:pt x="385" y="7754"/>
                  </a:cubicBezTo>
                  <a:cubicBezTo>
                    <a:pt x="352" y="6935"/>
                    <a:pt x="302" y="5799"/>
                    <a:pt x="252" y="4546"/>
                  </a:cubicBezTo>
                  <a:cubicBezTo>
                    <a:pt x="185" y="3292"/>
                    <a:pt x="135" y="2156"/>
                    <a:pt x="84" y="1321"/>
                  </a:cubicBezTo>
                  <a:cubicBezTo>
                    <a:pt x="68" y="920"/>
                    <a:pt x="51" y="586"/>
                    <a:pt x="34" y="352"/>
                  </a:cubicBezTo>
                  <a:cubicBezTo>
                    <a:pt x="18" y="235"/>
                    <a:pt x="18" y="151"/>
                    <a:pt x="18" y="84"/>
                  </a:cubicBezTo>
                  <a:close/>
                  <a:moveTo>
                    <a:pt x="435" y="8739"/>
                  </a:moveTo>
                  <a:cubicBezTo>
                    <a:pt x="435" y="8856"/>
                    <a:pt x="452" y="8940"/>
                    <a:pt x="452" y="9007"/>
                  </a:cubicBezTo>
                  <a:cubicBezTo>
                    <a:pt x="452" y="8940"/>
                    <a:pt x="452" y="8856"/>
                    <a:pt x="435" y="873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48;p60">
              <a:extLst>
                <a:ext uri="{FF2B5EF4-FFF2-40B4-BE49-F238E27FC236}">
                  <a16:creationId xmlns:a16="http://schemas.microsoft.com/office/drawing/2014/main" id="{9EF0357F-D828-4B5D-89E8-BBDA96029481}"/>
                </a:ext>
              </a:extLst>
            </p:cNvPr>
            <p:cNvSpPr/>
            <p:nvPr/>
          </p:nvSpPr>
          <p:spPr>
            <a:xfrm>
              <a:off x="1349847" y="4107815"/>
              <a:ext cx="29999" cy="32178"/>
            </a:xfrm>
            <a:custGeom>
              <a:avLst/>
              <a:gdLst/>
              <a:ahLst/>
              <a:cxnLst/>
              <a:rect l="l" t="t" r="r" b="b"/>
              <a:pathLst>
                <a:path w="936" h="1004" extrusionOk="0">
                  <a:moveTo>
                    <a:pt x="0" y="1"/>
                  </a:moveTo>
                  <a:cubicBezTo>
                    <a:pt x="0" y="17"/>
                    <a:pt x="17" y="34"/>
                    <a:pt x="34" y="51"/>
                  </a:cubicBezTo>
                  <a:lnTo>
                    <a:pt x="134" y="151"/>
                  </a:lnTo>
                  <a:lnTo>
                    <a:pt x="451" y="502"/>
                  </a:lnTo>
                  <a:cubicBezTo>
                    <a:pt x="585" y="652"/>
                    <a:pt x="702" y="769"/>
                    <a:pt x="786" y="853"/>
                  </a:cubicBezTo>
                  <a:cubicBezTo>
                    <a:pt x="836" y="903"/>
                    <a:pt x="869" y="936"/>
                    <a:pt x="903" y="970"/>
                  </a:cubicBezTo>
                  <a:cubicBezTo>
                    <a:pt x="903" y="970"/>
                    <a:pt x="919" y="987"/>
                    <a:pt x="936" y="1003"/>
                  </a:cubicBezTo>
                  <a:cubicBezTo>
                    <a:pt x="919" y="987"/>
                    <a:pt x="919" y="970"/>
                    <a:pt x="903" y="953"/>
                  </a:cubicBezTo>
                  <a:lnTo>
                    <a:pt x="802" y="853"/>
                  </a:lnTo>
                  <a:lnTo>
                    <a:pt x="468" y="485"/>
                  </a:lnTo>
                  <a:cubicBezTo>
                    <a:pt x="351" y="352"/>
                    <a:pt x="234" y="235"/>
                    <a:pt x="134" y="134"/>
                  </a:cubicBezTo>
                  <a:cubicBezTo>
                    <a:pt x="101" y="101"/>
                    <a:pt x="67" y="68"/>
                    <a:pt x="34" y="34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49;p60">
              <a:extLst>
                <a:ext uri="{FF2B5EF4-FFF2-40B4-BE49-F238E27FC236}">
                  <a16:creationId xmlns:a16="http://schemas.microsoft.com/office/drawing/2014/main" id="{623591AC-3695-4017-8E8B-96B0289EAFDD}"/>
                </a:ext>
              </a:extLst>
            </p:cNvPr>
            <p:cNvSpPr/>
            <p:nvPr/>
          </p:nvSpPr>
          <p:spPr>
            <a:xfrm>
              <a:off x="1381961" y="4103007"/>
              <a:ext cx="35928" cy="35928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1104" y="0"/>
                  </a:moveTo>
                  <a:cubicBezTo>
                    <a:pt x="1104" y="0"/>
                    <a:pt x="853" y="251"/>
                    <a:pt x="552" y="552"/>
                  </a:cubicBezTo>
                  <a:cubicBezTo>
                    <a:pt x="235" y="869"/>
                    <a:pt x="1" y="1120"/>
                    <a:pt x="1" y="1120"/>
                  </a:cubicBezTo>
                  <a:cubicBezTo>
                    <a:pt x="1" y="1120"/>
                    <a:pt x="1" y="1121"/>
                    <a:pt x="2" y="1121"/>
                  </a:cubicBezTo>
                  <a:cubicBezTo>
                    <a:pt x="17" y="1121"/>
                    <a:pt x="261" y="876"/>
                    <a:pt x="569" y="568"/>
                  </a:cubicBezTo>
                  <a:cubicBezTo>
                    <a:pt x="870" y="268"/>
                    <a:pt x="1120" y="0"/>
                    <a:pt x="11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50;p60">
              <a:extLst>
                <a:ext uri="{FF2B5EF4-FFF2-40B4-BE49-F238E27FC236}">
                  <a16:creationId xmlns:a16="http://schemas.microsoft.com/office/drawing/2014/main" id="{F2679F60-D319-42C9-9606-1239D02A4BD3}"/>
                </a:ext>
              </a:extLst>
            </p:cNvPr>
            <p:cNvSpPr/>
            <p:nvPr/>
          </p:nvSpPr>
          <p:spPr>
            <a:xfrm>
              <a:off x="1381961" y="4178036"/>
              <a:ext cx="37434" cy="23012"/>
            </a:xfrm>
            <a:custGeom>
              <a:avLst/>
              <a:gdLst/>
              <a:ahLst/>
              <a:cxnLst/>
              <a:rect l="l" t="t" r="r" b="b"/>
              <a:pathLst>
                <a:path w="1168" h="718" extrusionOk="0">
                  <a:moveTo>
                    <a:pt x="1136" y="1"/>
                  </a:moveTo>
                  <a:cubicBezTo>
                    <a:pt x="1134" y="1"/>
                    <a:pt x="1134" y="5"/>
                    <a:pt x="1137" y="15"/>
                  </a:cubicBezTo>
                  <a:lnTo>
                    <a:pt x="1020" y="99"/>
                  </a:lnTo>
                  <a:cubicBezTo>
                    <a:pt x="920" y="166"/>
                    <a:pt x="769" y="266"/>
                    <a:pt x="602" y="366"/>
                  </a:cubicBezTo>
                  <a:cubicBezTo>
                    <a:pt x="435" y="466"/>
                    <a:pt x="285" y="550"/>
                    <a:pt x="168" y="617"/>
                  </a:cubicBezTo>
                  <a:lnTo>
                    <a:pt x="51" y="684"/>
                  </a:lnTo>
                  <a:cubicBezTo>
                    <a:pt x="34" y="700"/>
                    <a:pt x="18" y="700"/>
                    <a:pt x="1" y="717"/>
                  </a:cubicBezTo>
                  <a:cubicBezTo>
                    <a:pt x="18" y="717"/>
                    <a:pt x="34" y="700"/>
                    <a:pt x="51" y="700"/>
                  </a:cubicBezTo>
                  <a:cubicBezTo>
                    <a:pt x="84" y="684"/>
                    <a:pt x="134" y="667"/>
                    <a:pt x="185" y="634"/>
                  </a:cubicBezTo>
                  <a:cubicBezTo>
                    <a:pt x="302" y="567"/>
                    <a:pt x="452" y="483"/>
                    <a:pt x="619" y="383"/>
                  </a:cubicBezTo>
                  <a:cubicBezTo>
                    <a:pt x="786" y="283"/>
                    <a:pt x="920" y="182"/>
                    <a:pt x="1020" y="116"/>
                  </a:cubicBezTo>
                  <a:cubicBezTo>
                    <a:pt x="1087" y="82"/>
                    <a:pt x="1120" y="49"/>
                    <a:pt x="1154" y="32"/>
                  </a:cubicBezTo>
                  <a:cubicBezTo>
                    <a:pt x="1159" y="37"/>
                    <a:pt x="1161" y="39"/>
                    <a:pt x="1163" y="39"/>
                  </a:cubicBezTo>
                  <a:cubicBezTo>
                    <a:pt x="1168" y="39"/>
                    <a:pt x="1142" y="1"/>
                    <a:pt x="11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51;p60">
              <a:extLst>
                <a:ext uri="{FF2B5EF4-FFF2-40B4-BE49-F238E27FC236}">
                  <a16:creationId xmlns:a16="http://schemas.microsoft.com/office/drawing/2014/main" id="{7039BF33-F8E1-4CBF-B5EB-75337B537DF5}"/>
                </a:ext>
              </a:extLst>
            </p:cNvPr>
            <p:cNvSpPr/>
            <p:nvPr/>
          </p:nvSpPr>
          <p:spPr>
            <a:xfrm>
              <a:off x="1346642" y="4179575"/>
              <a:ext cx="35351" cy="20929"/>
            </a:xfrm>
            <a:custGeom>
              <a:avLst/>
              <a:gdLst/>
              <a:ahLst/>
              <a:cxnLst/>
              <a:rect l="l" t="t" r="r" b="b"/>
              <a:pathLst>
                <a:path w="1103" h="653" extrusionOk="0">
                  <a:moveTo>
                    <a:pt x="0" y="1"/>
                  </a:moveTo>
                  <a:cubicBezTo>
                    <a:pt x="0" y="1"/>
                    <a:pt x="17" y="17"/>
                    <a:pt x="33" y="17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33" y="17"/>
                  </a:moveTo>
                  <a:cubicBezTo>
                    <a:pt x="67" y="34"/>
                    <a:pt x="100" y="68"/>
                    <a:pt x="150" y="101"/>
                  </a:cubicBezTo>
                  <a:cubicBezTo>
                    <a:pt x="251" y="151"/>
                    <a:pt x="384" y="251"/>
                    <a:pt x="551" y="335"/>
                  </a:cubicBezTo>
                  <a:cubicBezTo>
                    <a:pt x="702" y="418"/>
                    <a:pt x="835" y="502"/>
                    <a:pt x="936" y="569"/>
                  </a:cubicBezTo>
                  <a:cubicBezTo>
                    <a:pt x="986" y="586"/>
                    <a:pt x="1036" y="619"/>
                    <a:pt x="1053" y="636"/>
                  </a:cubicBezTo>
                  <a:cubicBezTo>
                    <a:pt x="1069" y="636"/>
                    <a:pt x="1086" y="652"/>
                    <a:pt x="1103" y="652"/>
                  </a:cubicBezTo>
                  <a:cubicBezTo>
                    <a:pt x="1086" y="636"/>
                    <a:pt x="1086" y="636"/>
                    <a:pt x="1069" y="619"/>
                  </a:cubicBezTo>
                  <a:cubicBezTo>
                    <a:pt x="1036" y="602"/>
                    <a:pt x="1003" y="586"/>
                    <a:pt x="952" y="552"/>
                  </a:cubicBezTo>
                  <a:cubicBezTo>
                    <a:pt x="852" y="485"/>
                    <a:pt x="702" y="402"/>
                    <a:pt x="551" y="318"/>
                  </a:cubicBezTo>
                  <a:cubicBezTo>
                    <a:pt x="401" y="218"/>
                    <a:pt x="267" y="134"/>
                    <a:pt x="167" y="84"/>
                  </a:cubicBezTo>
                  <a:cubicBezTo>
                    <a:pt x="117" y="51"/>
                    <a:pt x="67" y="34"/>
                    <a:pt x="33" y="1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52;p60">
              <a:extLst>
                <a:ext uri="{FF2B5EF4-FFF2-40B4-BE49-F238E27FC236}">
                  <a16:creationId xmlns:a16="http://schemas.microsoft.com/office/drawing/2014/main" id="{EB46B501-27D1-46CC-ACED-450D677D31E3}"/>
                </a:ext>
              </a:extLst>
            </p:cNvPr>
            <p:cNvSpPr/>
            <p:nvPr/>
          </p:nvSpPr>
          <p:spPr>
            <a:xfrm>
              <a:off x="1339655" y="4234188"/>
              <a:ext cx="45575" cy="26281"/>
            </a:xfrm>
            <a:custGeom>
              <a:avLst/>
              <a:gdLst/>
              <a:ahLst/>
              <a:cxnLst/>
              <a:rect l="l" t="t" r="r" b="b"/>
              <a:pathLst>
                <a:path w="1422" h="820" extrusionOk="0">
                  <a:moveTo>
                    <a:pt x="1" y="1"/>
                  </a:moveTo>
                  <a:cubicBezTo>
                    <a:pt x="18" y="18"/>
                    <a:pt x="34" y="18"/>
                    <a:pt x="51" y="34"/>
                  </a:cubicBezTo>
                  <a:lnTo>
                    <a:pt x="201" y="118"/>
                  </a:lnTo>
                  <a:lnTo>
                    <a:pt x="201" y="118"/>
                  </a:lnTo>
                  <a:lnTo>
                    <a:pt x="51" y="18"/>
                  </a:lnTo>
                  <a:cubicBezTo>
                    <a:pt x="34" y="18"/>
                    <a:pt x="18" y="1"/>
                    <a:pt x="1" y="1"/>
                  </a:cubicBezTo>
                  <a:close/>
                  <a:moveTo>
                    <a:pt x="201" y="118"/>
                  </a:moveTo>
                  <a:cubicBezTo>
                    <a:pt x="318" y="201"/>
                    <a:pt x="502" y="302"/>
                    <a:pt x="703" y="419"/>
                  </a:cubicBezTo>
                  <a:cubicBezTo>
                    <a:pt x="903" y="536"/>
                    <a:pt x="1087" y="636"/>
                    <a:pt x="1204" y="719"/>
                  </a:cubicBezTo>
                  <a:lnTo>
                    <a:pt x="1371" y="803"/>
                  </a:lnTo>
                  <a:cubicBezTo>
                    <a:pt x="1388" y="803"/>
                    <a:pt x="1404" y="820"/>
                    <a:pt x="1421" y="820"/>
                  </a:cubicBezTo>
                  <a:lnTo>
                    <a:pt x="1421" y="820"/>
                  </a:lnTo>
                  <a:cubicBezTo>
                    <a:pt x="1404" y="820"/>
                    <a:pt x="1388" y="803"/>
                    <a:pt x="1371" y="786"/>
                  </a:cubicBezTo>
                  <a:lnTo>
                    <a:pt x="1221" y="703"/>
                  </a:lnTo>
                  <a:cubicBezTo>
                    <a:pt x="1087" y="619"/>
                    <a:pt x="920" y="519"/>
                    <a:pt x="719" y="402"/>
                  </a:cubicBezTo>
                  <a:cubicBezTo>
                    <a:pt x="519" y="285"/>
                    <a:pt x="335" y="185"/>
                    <a:pt x="201" y="11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53;p60">
              <a:extLst>
                <a:ext uri="{FF2B5EF4-FFF2-40B4-BE49-F238E27FC236}">
                  <a16:creationId xmlns:a16="http://schemas.microsoft.com/office/drawing/2014/main" id="{61A9D898-979D-44A8-A2C1-DEAFC369C7B8}"/>
                </a:ext>
              </a:extLst>
            </p:cNvPr>
            <p:cNvSpPr/>
            <p:nvPr/>
          </p:nvSpPr>
          <p:spPr>
            <a:xfrm>
              <a:off x="1384108" y="4228835"/>
              <a:ext cx="47690" cy="31089"/>
            </a:xfrm>
            <a:custGeom>
              <a:avLst/>
              <a:gdLst/>
              <a:ahLst/>
              <a:cxnLst/>
              <a:rect l="l" t="t" r="r" b="b"/>
              <a:pathLst>
                <a:path w="1488" h="970" extrusionOk="0">
                  <a:moveTo>
                    <a:pt x="1488" y="1"/>
                  </a:moveTo>
                  <a:cubicBezTo>
                    <a:pt x="1471" y="1"/>
                    <a:pt x="1454" y="18"/>
                    <a:pt x="1438" y="34"/>
                  </a:cubicBezTo>
                  <a:lnTo>
                    <a:pt x="1271" y="151"/>
                  </a:lnTo>
                  <a:cubicBezTo>
                    <a:pt x="1154" y="235"/>
                    <a:pt x="970" y="368"/>
                    <a:pt x="753" y="502"/>
                  </a:cubicBezTo>
                  <a:cubicBezTo>
                    <a:pt x="552" y="636"/>
                    <a:pt x="368" y="736"/>
                    <a:pt x="235" y="820"/>
                  </a:cubicBezTo>
                  <a:lnTo>
                    <a:pt x="67" y="920"/>
                  </a:lnTo>
                  <a:cubicBezTo>
                    <a:pt x="51" y="937"/>
                    <a:pt x="34" y="953"/>
                    <a:pt x="1" y="970"/>
                  </a:cubicBezTo>
                  <a:cubicBezTo>
                    <a:pt x="34" y="953"/>
                    <a:pt x="51" y="953"/>
                    <a:pt x="67" y="937"/>
                  </a:cubicBezTo>
                  <a:cubicBezTo>
                    <a:pt x="118" y="920"/>
                    <a:pt x="168" y="886"/>
                    <a:pt x="235" y="836"/>
                  </a:cubicBezTo>
                  <a:cubicBezTo>
                    <a:pt x="385" y="769"/>
                    <a:pt x="569" y="653"/>
                    <a:pt x="769" y="519"/>
                  </a:cubicBezTo>
                  <a:cubicBezTo>
                    <a:pt x="986" y="385"/>
                    <a:pt x="1154" y="252"/>
                    <a:pt x="1287" y="151"/>
                  </a:cubicBezTo>
                  <a:cubicBezTo>
                    <a:pt x="1354" y="118"/>
                    <a:pt x="1404" y="68"/>
                    <a:pt x="1438" y="51"/>
                  </a:cubicBezTo>
                  <a:cubicBezTo>
                    <a:pt x="1454" y="34"/>
                    <a:pt x="1471" y="18"/>
                    <a:pt x="14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54;p60">
              <a:extLst>
                <a:ext uri="{FF2B5EF4-FFF2-40B4-BE49-F238E27FC236}">
                  <a16:creationId xmlns:a16="http://schemas.microsoft.com/office/drawing/2014/main" id="{80D30AC3-A03F-47FE-AABE-542580F58083}"/>
                </a:ext>
              </a:extLst>
            </p:cNvPr>
            <p:cNvSpPr/>
            <p:nvPr/>
          </p:nvSpPr>
          <p:spPr>
            <a:xfrm>
              <a:off x="1357347" y="4296846"/>
              <a:ext cx="58940" cy="146244"/>
            </a:xfrm>
            <a:custGeom>
              <a:avLst/>
              <a:gdLst/>
              <a:ahLst/>
              <a:cxnLst/>
              <a:rect l="l" t="t" r="r" b="b"/>
              <a:pathLst>
                <a:path w="1839" h="4563" extrusionOk="0">
                  <a:moveTo>
                    <a:pt x="0" y="1"/>
                  </a:moveTo>
                  <a:lnTo>
                    <a:pt x="602" y="4562"/>
                  </a:lnTo>
                  <a:lnTo>
                    <a:pt x="1237" y="4562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55;p60">
              <a:extLst>
                <a:ext uri="{FF2B5EF4-FFF2-40B4-BE49-F238E27FC236}">
                  <a16:creationId xmlns:a16="http://schemas.microsoft.com/office/drawing/2014/main" id="{10B4863F-76E8-4528-97F0-B4CF81141BD0}"/>
                </a:ext>
              </a:extLst>
            </p:cNvPr>
            <p:cNvSpPr/>
            <p:nvPr/>
          </p:nvSpPr>
          <p:spPr>
            <a:xfrm>
              <a:off x="1360552" y="4308512"/>
              <a:ext cx="53043" cy="13557"/>
            </a:xfrm>
            <a:custGeom>
              <a:avLst/>
              <a:gdLst/>
              <a:ahLst/>
              <a:cxnLst/>
              <a:rect l="l" t="t" r="r" b="b"/>
              <a:pathLst>
                <a:path w="1655" h="423" extrusionOk="0">
                  <a:moveTo>
                    <a:pt x="652" y="0"/>
                  </a:moveTo>
                  <a:cubicBezTo>
                    <a:pt x="589" y="0"/>
                    <a:pt x="527" y="13"/>
                    <a:pt x="468" y="38"/>
                  </a:cubicBezTo>
                  <a:cubicBezTo>
                    <a:pt x="435" y="55"/>
                    <a:pt x="385" y="88"/>
                    <a:pt x="335" y="121"/>
                  </a:cubicBezTo>
                  <a:cubicBezTo>
                    <a:pt x="301" y="138"/>
                    <a:pt x="268" y="172"/>
                    <a:pt x="234" y="205"/>
                  </a:cubicBezTo>
                  <a:cubicBezTo>
                    <a:pt x="205" y="225"/>
                    <a:pt x="170" y="233"/>
                    <a:pt x="132" y="233"/>
                  </a:cubicBezTo>
                  <a:cubicBezTo>
                    <a:pt x="106" y="233"/>
                    <a:pt x="78" y="229"/>
                    <a:pt x="51" y="222"/>
                  </a:cubicBezTo>
                  <a:cubicBezTo>
                    <a:pt x="34" y="222"/>
                    <a:pt x="17" y="205"/>
                    <a:pt x="0" y="188"/>
                  </a:cubicBezTo>
                  <a:cubicBezTo>
                    <a:pt x="0" y="188"/>
                    <a:pt x="0" y="205"/>
                    <a:pt x="0" y="205"/>
                  </a:cubicBezTo>
                  <a:cubicBezTo>
                    <a:pt x="17" y="222"/>
                    <a:pt x="34" y="238"/>
                    <a:pt x="51" y="238"/>
                  </a:cubicBezTo>
                  <a:cubicBezTo>
                    <a:pt x="78" y="245"/>
                    <a:pt x="106" y="249"/>
                    <a:pt x="134" y="249"/>
                  </a:cubicBezTo>
                  <a:cubicBezTo>
                    <a:pt x="173" y="249"/>
                    <a:pt x="212" y="241"/>
                    <a:pt x="251" y="222"/>
                  </a:cubicBezTo>
                  <a:cubicBezTo>
                    <a:pt x="318" y="155"/>
                    <a:pt x="401" y="105"/>
                    <a:pt x="485" y="55"/>
                  </a:cubicBezTo>
                  <a:cubicBezTo>
                    <a:pt x="538" y="40"/>
                    <a:pt x="590" y="31"/>
                    <a:pt x="641" y="31"/>
                  </a:cubicBezTo>
                  <a:cubicBezTo>
                    <a:pt x="704" y="31"/>
                    <a:pt x="764" y="44"/>
                    <a:pt x="819" y="71"/>
                  </a:cubicBezTo>
                  <a:cubicBezTo>
                    <a:pt x="936" y="105"/>
                    <a:pt x="1036" y="155"/>
                    <a:pt x="1137" y="222"/>
                  </a:cubicBezTo>
                  <a:cubicBezTo>
                    <a:pt x="1220" y="272"/>
                    <a:pt x="1304" y="322"/>
                    <a:pt x="1404" y="355"/>
                  </a:cubicBezTo>
                  <a:cubicBezTo>
                    <a:pt x="1454" y="389"/>
                    <a:pt x="1521" y="405"/>
                    <a:pt x="1588" y="405"/>
                  </a:cubicBezTo>
                  <a:cubicBezTo>
                    <a:pt x="1605" y="422"/>
                    <a:pt x="1621" y="422"/>
                    <a:pt x="1638" y="422"/>
                  </a:cubicBezTo>
                  <a:cubicBezTo>
                    <a:pt x="1655" y="422"/>
                    <a:pt x="1655" y="422"/>
                    <a:pt x="1655" y="405"/>
                  </a:cubicBezTo>
                  <a:cubicBezTo>
                    <a:pt x="1571" y="405"/>
                    <a:pt x="1488" y="372"/>
                    <a:pt x="1404" y="339"/>
                  </a:cubicBezTo>
                  <a:cubicBezTo>
                    <a:pt x="1320" y="289"/>
                    <a:pt x="1237" y="255"/>
                    <a:pt x="1153" y="188"/>
                  </a:cubicBezTo>
                  <a:cubicBezTo>
                    <a:pt x="1053" y="121"/>
                    <a:pt x="953" y="71"/>
                    <a:pt x="836" y="38"/>
                  </a:cubicBezTo>
                  <a:cubicBezTo>
                    <a:pt x="777" y="13"/>
                    <a:pt x="715" y="0"/>
                    <a:pt x="65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56;p60">
              <a:extLst>
                <a:ext uri="{FF2B5EF4-FFF2-40B4-BE49-F238E27FC236}">
                  <a16:creationId xmlns:a16="http://schemas.microsoft.com/office/drawing/2014/main" id="{BC3D9BDD-7C45-4552-83BD-9199788BC2F5}"/>
                </a:ext>
              </a:extLst>
            </p:cNvPr>
            <p:cNvSpPr/>
            <p:nvPr/>
          </p:nvSpPr>
          <p:spPr>
            <a:xfrm>
              <a:off x="1362699" y="4330594"/>
              <a:ext cx="49838" cy="10897"/>
            </a:xfrm>
            <a:custGeom>
              <a:avLst/>
              <a:gdLst/>
              <a:ahLst/>
              <a:cxnLst/>
              <a:rect l="l" t="t" r="r" b="b"/>
              <a:pathLst>
                <a:path w="1555" h="340" extrusionOk="0">
                  <a:moveTo>
                    <a:pt x="1554" y="1"/>
                  </a:moveTo>
                  <a:lnTo>
                    <a:pt x="1554" y="1"/>
                  </a:lnTo>
                  <a:cubicBezTo>
                    <a:pt x="1487" y="51"/>
                    <a:pt x="1421" y="84"/>
                    <a:pt x="1337" y="117"/>
                  </a:cubicBezTo>
                  <a:cubicBezTo>
                    <a:pt x="1270" y="168"/>
                    <a:pt x="1187" y="184"/>
                    <a:pt x="1086" y="184"/>
                  </a:cubicBezTo>
                  <a:cubicBezTo>
                    <a:pt x="1045" y="191"/>
                    <a:pt x="1000" y="195"/>
                    <a:pt x="956" y="195"/>
                  </a:cubicBezTo>
                  <a:cubicBezTo>
                    <a:pt x="892" y="195"/>
                    <a:pt x="828" y="187"/>
                    <a:pt x="769" y="168"/>
                  </a:cubicBezTo>
                  <a:cubicBezTo>
                    <a:pt x="669" y="151"/>
                    <a:pt x="552" y="134"/>
                    <a:pt x="451" y="134"/>
                  </a:cubicBezTo>
                  <a:cubicBezTo>
                    <a:pt x="351" y="134"/>
                    <a:pt x="268" y="151"/>
                    <a:pt x="184" y="184"/>
                  </a:cubicBezTo>
                  <a:cubicBezTo>
                    <a:pt x="117" y="201"/>
                    <a:pt x="67" y="234"/>
                    <a:pt x="34" y="285"/>
                  </a:cubicBezTo>
                  <a:cubicBezTo>
                    <a:pt x="17" y="301"/>
                    <a:pt x="17" y="318"/>
                    <a:pt x="0" y="335"/>
                  </a:cubicBezTo>
                  <a:cubicBezTo>
                    <a:pt x="0" y="338"/>
                    <a:pt x="1" y="339"/>
                    <a:pt x="2" y="339"/>
                  </a:cubicBezTo>
                  <a:cubicBezTo>
                    <a:pt x="7" y="339"/>
                    <a:pt x="20" y="315"/>
                    <a:pt x="34" y="301"/>
                  </a:cubicBezTo>
                  <a:cubicBezTo>
                    <a:pt x="84" y="251"/>
                    <a:pt x="134" y="218"/>
                    <a:pt x="184" y="201"/>
                  </a:cubicBezTo>
                  <a:cubicBezTo>
                    <a:pt x="245" y="177"/>
                    <a:pt x="306" y="161"/>
                    <a:pt x="374" y="161"/>
                  </a:cubicBezTo>
                  <a:cubicBezTo>
                    <a:pt x="399" y="161"/>
                    <a:pt x="425" y="163"/>
                    <a:pt x="451" y="168"/>
                  </a:cubicBezTo>
                  <a:cubicBezTo>
                    <a:pt x="552" y="168"/>
                    <a:pt x="652" y="184"/>
                    <a:pt x="769" y="201"/>
                  </a:cubicBezTo>
                  <a:cubicBezTo>
                    <a:pt x="828" y="221"/>
                    <a:pt x="892" y="229"/>
                    <a:pt x="956" y="229"/>
                  </a:cubicBezTo>
                  <a:cubicBezTo>
                    <a:pt x="1000" y="229"/>
                    <a:pt x="1045" y="225"/>
                    <a:pt x="1086" y="218"/>
                  </a:cubicBezTo>
                  <a:cubicBezTo>
                    <a:pt x="1187" y="201"/>
                    <a:pt x="1270" y="184"/>
                    <a:pt x="1354" y="151"/>
                  </a:cubicBezTo>
                  <a:cubicBezTo>
                    <a:pt x="1404" y="117"/>
                    <a:pt x="1454" y="84"/>
                    <a:pt x="1504" y="51"/>
                  </a:cubicBezTo>
                  <a:cubicBezTo>
                    <a:pt x="1521" y="34"/>
                    <a:pt x="1538" y="17"/>
                    <a:pt x="15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57;p60">
              <a:extLst>
                <a:ext uri="{FF2B5EF4-FFF2-40B4-BE49-F238E27FC236}">
                  <a16:creationId xmlns:a16="http://schemas.microsoft.com/office/drawing/2014/main" id="{895734B2-3BF5-48E0-8B11-A5C2197CFEF3}"/>
                </a:ext>
              </a:extLst>
            </p:cNvPr>
            <p:cNvSpPr/>
            <p:nvPr/>
          </p:nvSpPr>
          <p:spPr>
            <a:xfrm>
              <a:off x="1365904" y="4352004"/>
              <a:ext cx="43941" cy="6474"/>
            </a:xfrm>
            <a:custGeom>
              <a:avLst/>
              <a:gdLst/>
              <a:ahLst/>
              <a:cxnLst/>
              <a:rect l="l" t="t" r="r" b="b"/>
              <a:pathLst>
                <a:path w="1371" h="202" extrusionOk="0">
                  <a:moveTo>
                    <a:pt x="1355" y="114"/>
                  </a:moveTo>
                  <a:lnTo>
                    <a:pt x="1355" y="114"/>
                  </a:lnTo>
                  <a:cubicBezTo>
                    <a:pt x="1360" y="116"/>
                    <a:pt x="1365" y="118"/>
                    <a:pt x="1371" y="118"/>
                  </a:cubicBezTo>
                  <a:cubicBezTo>
                    <a:pt x="1365" y="116"/>
                    <a:pt x="1360" y="115"/>
                    <a:pt x="1355" y="114"/>
                  </a:cubicBezTo>
                  <a:close/>
                  <a:moveTo>
                    <a:pt x="1" y="1"/>
                  </a:moveTo>
                  <a:cubicBezTo>
                    <a:pt x="1" y="18"/>
                    <a:pt x="17" y="34"/>
                    <a:pt x="34" y="51"/>
                  </a:cubicBezTo>
                  <a:cubicBezTo>
                    <a:pt x="67" y="84"/>
                    <a:pt x="118" y="118"/>
                    <a:pt x="151" y="135"/>
                  </a:cubicBezTo>
                  <a:cubicBezTo>
                    <a:pt x="234" y="168"/>
                    <a:pt x="301" y="185"/>
                    <a:pt x="385" y="201"/>
                  </a:cubicBezTo>
                  <a:cubicBezTo>
                    <a:pt x="485" y="201"/>
                    <a:pt x="569" y="185"/>
                    <a:pt x="669" y="168"/>
                  </a:cubicBezTo>
                  <a:cubicBezTo>
                    <a:pt x="769" y="151"/>
                    <a:pt x="853" y="118"/>
                    <a:pt x="936" y="101"/>
                  </a:cubicBezTo>
                  <a:cubicBezTo>
                    <a:pt x="1020" y="84"/>
                    <a:pt x="1087" y="84"/>
                    <a:pt x="1170" y="84"/>
                  </a:cubicBezTo>
                  <a:cubicBezTo>
                    <a:pt x="1232" y="84"/>
                    <a:pt x="1293" y="99"/>
                    <a:pt x="1355" y="114"/>
                  </a:cubicBezTo>
                  <a:lnTo>
                    <a:pt x="1355" y="114"/>
                  </a:lnTo>
                  <a:cubicBezTo>
                    <a:pt x="1343" y="109"/>
                    <a:pt x="1332" y="101"/>
                    <a:pt x="1321" y="101"/>
                  </a:cubicBezTo>
                  <a:cubicBezTo>
                    <a:pt x="1270" y="84"/>
                    <a:pt x="1220" y="68"/>
                    <a:pt x="1170" y="68"/>
                  </a:cubicBezTo>
                  <a:cubicBezTo>
                    <a:pt x="1087" y="68"/>
                    <a:pt x="1003" y="68"/>
                    <a:pt x="936" y="84"/>
                  </a:cubicBezTo>
                  <a:cubicBezTo>
                    <a:pt x="853" y="84"/>
                    <a:pt x="752" y="118"/>
                    <a:pt x="652" y="135"/>
                  </a:cubicBezTo>
                  <a:cubicBezTo>
                    <a:pt x="569" y="151"/>
                    <a:pt x="485" y="168"/>
                    <a:pt x="385" y="168"/>
                  </a:cubicBezTo>
                  <a:cubicBezTo>
                    <a:pt x="301" y="168"/>
                    <a:pt x="234" y="151"/>
                    <a:pt x="168" y="118"/>
                  </a:cubicBezTo>
                  <a:cubicBezTo>
                    <a:pt x="101" y="84"/>
                    <a:pt x="51" y="51"/>
                    <a:pt x="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58;p60">
              <a:extLst>
                <a:ext uri="{FF2B5EF4-FFF2-40B4-BE49-F238E27FC236}">
                  <a16:creationId xmlns:a16="http://schemas.microsoft.com/office/drawing/2014/main" id="{E177900E-C56B-4066-8607-A6E63AC4F025}"/>
                </a:ext>
              </a:extLst>
            </p:cNvPr>
            <p:cNvSpPr/>
            <p:nvPr/>
          </p:nvSpPr>
          <p:spPr>
            <a:xfrm>
              <a:off x="1367507" y="4372900"/>
              <a:ext cx="38588" cy="7115"/>
            </a:xfrm>
            <a:custGeom>
              <a:avLst/>
              <a:gdLst/>
              <a:ahLst/>
              <a:cxnLst/>
              <a:rect l="l" t="t" r="r" b="b"/>
              <a:pathLst>
                <a:path w="1204" h="222" extrusionOk="0">
                  <a:moveTo>
                    <a:pt x="1204" y="0"/>
                  </a:moveTo>
                  <a:lnTo>
                    <a:pt x="1204" y="0"/>
                  </a:lnTo>
                  <a:cubicBezTo>
                    <a:pt x="1154" y="34"/>
                    <a:pt x="1103" y="67"/>
                    <a:pt x="1053" y="101"/>
                  </a:cubicBezTo>
                  <a:cubicBezTo>
                    <a:pt x="920" y="168"/>
                    <a:pt x="769" y="201"/>
                    <a:pt x="619" y="201"/>
                  </a:cubicBezTo>
                  <a:cubicBezTo>
                    <a:pt x="469" y="168"/>
                    <a:pt x="335" y="117"/>
                    <a:pt x="184" y="67"/>
                  </a:cubicBezTo>
                  <a:cubicBezTo>
                    <a:pt x="175" y="62"/>
                    <a:pt x="163" y="60"/>
                    <a:pt x="151" y="60"/>
                  </a:cubicBezTo>
                  <a:cubicBezTo>
                    <a:pt x="122" y="60"/>
                    <a:pt x="86" y="72"/>
                    <a:pt x="51" y="84"/>
                  </a:cubicBezTo>
                  <a:cubicBezTo>
                    <a:pt x="17" y="84"/>
                    <a:pt x="1" y="101"/>
                    <a:pt x="17" y="101"/>
                  </a:cubicBezTo>
                  <a:cubicBezTo>
                    <a:pt x="53" y="89"/>
                    <a:pt x="97" y="77"/>
                    <a:pt x="137" y="77"/>
                  </a:cubicBezTo>
                  <a:cubicBezTo>
                    <a:pt x="154" y="77"/>
                    <a:pt x="170" y="79"/>
                    <a:pt x="184" y="84"/>
                  </a:cubicBezTo>
                  <a:cubicBezTo>
                    <a:pt x="251" y="101"/>
                    <a:pt x="318" y="134"/>
                    <a:pt x="385" y="151"/>
                  </a:cubicBezTo>
                  <a:cubicBezTo>
                    <a:pt x="452" y="201"/>
                    <a:pt x="535" y="218"/>
                    <a:pt x="619" y="218"/>
                  </a:cubicBezTo>
                  <a:cubicBezTo>
                    <a:pt x="644" y="220"/>
                    <a:pt x="670" y="222"/>
                    <a:pt x="695" y="222"/>
                  </a:cubicBezTo>
                  <a:cubicBezTo>
                    <a:pt x="824" y="222"/>
                    <a:pt x="959" y="187"/>
                    <a:pt x="1070" y="117"/>
                  </a:cubicBezTo>
                  <a:cubicBezTo>
                    <a:pt x="1103" y="101"/>
                    <a:pt x="1137" y="67"/>
                    <a:pt x="1170" y="34"/>
                  </a:cubicBezTo>
                  <a:cubicBezTo>
                    <a:pt x="1187" y="17"/>
                    <a:pt x="1204" y="0"/>
                    <a:pt x="120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59;p60">
              <a:extLst>
                <a:ext uri="{FF2B5EF4-FFF2-40B4-BE49-F238E27FC236}">
                  <a16:creationId xmlns:a16="http://schemas.microsoft.com/office/drawing/2014/main" id="{E5C41E9F-F062-4F61-991C-16746E17F4A2}"/>
                </a:ext>
              </a:extLst>
            </p:cNvPr>
            <p:cNvSpPr/>
            <p:nvPr/>
          </p:nvSpPr>
          <p:spPr>
            <a:xfrm>
              <a:off x="1371256" y="4395912"/>
              <a:ext cx="30576" cy="8621"/>
            </a:xfrm>
            <a:custGeom>
              <a:avLst/>
              <a:gdLst/>
              <a:ahLst/>
              <a:cxnLst/>
              <a:rect l="l" t="t" r="r" b="b"/>
              <a:pathLst>
                <a:path w="954" h="269" extrusionOk="0">
                  <a:moveTo>
                    <a:pt x="686" y="1"/>
                  </a:moveTo>
                  <a:cubicBezTo>
                    <a:pt x="619" y="1"/>
                    <a:pt x="552" y="18"/>
                    <a:pt x="485" y="51"/>
                  </a:cubicBezTo>
                  <a:cubicBezTo>
                    <a:pt x="335" y="101"/>
                    <a:pt x="235" y="185"/>
                    <a:pt x="134" y="218"/>
                  </a:cubicBezTo>
                  <a:cubicBezTo>
                    <a:pt x="51" y="252"/>
                    <a:pt x="1" y="252"/>
                    <a:pt x="1" y="268"/>
                  </a:cubicBezTo>
                  <a:cubicBezTo>
                    <a:pt x="51" y="268"/>
                    <a:pt x="101" y="252"/>
                    <a:pt x="151" y="235"/>
                  </a:cubicBezTo>
                  <a:cubicBezTo>
                    <a:pt x="235" y="201"/>
                    <a:pt x="352" y="135"/>
                    <a:pt x="485" y="84"/>
                  </a:cubicBezTo>
                  <a:cubicBezTo>
                    <a:pt x="552" y="51"/>
                    <a:pt x="619" y="34"/>
                    <a:pt x="686" y="34"/>
                  </a:cubicBezTo>
                  <a:cubicBezTo>
                    <a:pt x="736" y="34"/>
                    <a:pt x="803" y="51"/>
                    <a:pt x="853" y="68"/>
                  </a:cubicBezTo>
                  <a:cubicBezTo>
                    <a:pt x="886" y="101"/>
                    <a:pt x="936" y="135"/>
                    <a:pt x="953" y="168"/>
                  </a:cubicBezTo>
                  <a:cubicBezTo>
                    <a:pt x="953" y="151"/>
                    <a:pt x="953" y="135"/>
                    <a:pt x="936" y="135"/>
                  </a:cubicBezTo>
                  <a:cubicBezTo>
                    <a:pt x="920" y="101"/>
                    <a:pt x="886" y="68"/>
                    <a:pt x="853" y="51"/>
                  </a:cubicBezTo>
                  <a:cubicBezTo>
                    <a:pt x="803" y="18"/>
                    <a:pt x="753" y="1"/>
                    <a:pt x="6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60;p60">
              <a:extLst>
                <a:ext uri="{FF2B5EF4-FFF2-40B4-BE49-F238E27FC236}">
                  <a16:creationId xmlns:a16="http://schemas.microsoft.com/office/drawing/2014/main" id="{176562EB-5108-416D-B7E0-784C3F92A854}"/>
                </a:ext>
              </a:extLst>
            </p:cNvPr>
            <p:cNvSpPr/>
            <p:nvPr/>
          </p:nvSpPr>
          <p:spPr>
            <a:xfrm>
              <a:off x="1373949" y="4417225"/>
              <a:ext cx="26794" cy="3365"/>
            </a:xfrm>
            <a:custGeom>
              <a:avLst/>
              <a:gdLst/>
              <a:ahLst/>
              <a:cxnLst/>
              <a:rect l="l" t="t" r="r" b="b"/>
              <a:pathLst>
                <a:path w="836" h="105" extrusionOk="0">
                  <a:moveTo>
                    <a:pt x="11" y="1"/>
                  </a:moveTo>
                  <a:cubicBezTo>
                    <a:pt x="4" y="1"/>
                    <a:pt x="0" y="2"/>
                    <a:pt x="0" y="4"/>
                  </a:cubicBezTo>
                  <a:cubicBezTo>
                    <a:pt x="34" y="21"/>
                    <a:pt x="84" y="38"/>
                    <a:pt x="117" y="38"/>
                  </a:cubicBezTo>
                  <a:cubicBezTo>
                    <a:pt x="217" y="71"/>
                    <a:pt x="318" y="88"/>
                    <a:pt x="418" y="88"/>
                  </a:cubicBezTo>
                  <a:cubicBezTo>
                    <a:pt x="501" y="105"/>
                    <a:pt x="602" y="105"/>
                    <a:pt x="702" y="105"/>
                  </a:cubicBezTo>
                  <a:cubicBezTo>
                    <a:pt x="752" y="105"/>
                    <a:pt x="786" y="88"/>
                    <a:pt x="836" y="88"/>
                  </a:cubicBezTo>
                  <a:cubicBezTo>
                    <a:pt x="836" y="71"/>
                    <a:pt x="635" y="88"/>
                    <a:pt x="418" y="54"/>
                  </a:cubicBezTo>
                  <a:cubicBezTo>
                    <a:pt x="217" y="40"/>
                    <a:pt x="52" y="1"/>
                    <a:pt x="1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61;p60">
              <a:extLst>
                <a:ext uri="{FF2B5EF4-FFF2-40B4-BE49-F238E27FC236}">
                  <a16:creationId xmlns:a16="http://schemas.microsoft.com/office/drawing/2014/main" id="{4B5E50EE-9F08-4752-BBA7-20F1194393A8}"/>
                </a:ext>
              </a:extLst>
            </p:cNvPr>
            <p:cNvSpPr/>
            <p:nvPr/>
          </p:nvSpPr>
          <p:spPr>
            <a:xfrm>
              <a:off x="1939984" y="3890932"/>
              <a:ext cx="30544" cy="556965"/>
            </a:xfrm>
            <a:custGeom>
              <a:avLst/>
              <a:gdLst/>
              <a:ahLst/>
              <a:cxnLst/>
              <a:rect l="l" t="t" r="r" b="b"/>
              <a:pathLst>
                <a:path w="953" h="17378" extrusionOk="0">
                  <a:moveTo>
                    <a:pt x="0" y="1"/>
                  </a:moveTo>
                  <a:lnTo>
                    <a:pt x="0" y="17378"/>
                  </a:lnTo>
                  <a:lnTo>
                    <a:pt x="953" y="1737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62;p60">
              <a:extLst>
                <a:ext uri="{FF2B5EF4-FFF2-40B4-BE49-F238E27FC236}">
                  <a16:creationId xmlns:a16="http://schemas.microsoft.com/office/drawing/2014/main" id="{CD809709-2BF4-48E6-A867-5C69F9A9CE97}"/>
                </a:ext>
              </a:extLst>
            </p:cNvPr>
            <p:cNvSpPr/>
            <p:nvPr/>
          </p:nvSpPr>
          <p:spPr>
            <a:xfrm>
              <a:off x="1735408" y="4243835"/>
              <a:ext cx="227074" cy="204062"/>
            </a:xfrm>
            <a:custGeom>
              <a:avLst/>
              <a:gdLst/>
              <a:ahLst/>
              <a:cxnLst/>
              <a:rect l="l" t="t" r="r" b="b"/>
              <a:pathLst>
                <a:path w="7085" h="6367" extrusionOk="0">
                  <a:moveTo>
                    <a:pt x="6617" y="1"/>
                  </a:moveTo>
                  <a:lnTo>
                    <a:pt x="0" y="6367"/>
                  </a:lnTo>
                  <a:lnTo>
                    <a:pt x="919" y="6367"/>
                  </a:lnTo>
                  <a:lnTo>
                    <a:pt x="7085" y="435"/>
                  </a:lnTo>
                  <a:lnTo>
                    <a:pt x="66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63;p60">
              <a:extLst>
                <a:ext uri="{FF2B5EF4-FFF2-40B4-BE49-F238E27FC236}">
                  <a16:creationId xmlns:a16="http://schemas.microsoft.com/office/drawing/2014/main" id="{DA082531-9135-445A-9469-1918FBE557BC}"/>
                </a:ext>
              </a:extLst>
            </p:cNvPr>
            <p:cNvSpPr/>
            <p:nvPr/>
          </p:nvSpPr>
          <p:spPr>
            <a:xfrm>
              <a:off x="1947483" y="4243835"/>
              <a:ext cx="226529" cy="204062"/>
            </a:xfrm>
            <a:custGeom>
              <a:avLst/>
              <a:gdLst/>
              <a:ahLst/>
              <a:cxnLst/>
              <a:rect l="l" t="t" r="r" b="b"/>
              <a:pathLst>
                <a:path w="7068" h="6367" extrusionOk="0">
                  <a:moveTo>
                    <a:pt x="468" y="1"/>
                  </a:moveTo>
                  <a:lnTo>
                    <a:pt x="0" y="435"/>
                  </a:lnTo>
                  <a:lnTo>
                    <a:pt x="6166" y="6367"/>
                  </a:lnTo>
                  <a:lnTo>
                    <a:pt x="7068" y="635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64;p60">
              <a:extLst>
                <a:ext uri="{FF2B5EF4-FFF2-40B4-BE49-F238E27FC236}">
                  <a16:creationId xmlns:a16="http://schemas.microsoft.com/office/drawing/2014/main" id="{4994443E-115E-4A51-B289-DF67EEF67ADD}"/>
                </a:ext>
              </a:extLst>
            </p:cNvPr>
            <p:cNvSpPr/>
            <p:nvPr/>
          </p:nvSpPr>
          <p:spPr>
            <a:xfrm>
              <a:off x="1274882" y="2988084"/>
              <a:ext cx="1368791" cy="997684"/>
            </a:xfrm>
            <a:custGeom>
              <a:avLst/>
              <a:gdLst/>
              <a:ahLst/>
              <a:cxnLst/>
              <a:rect l="l" t="t" r="r" b="b"/>
              <a:pathLst>
                <a:path w="42708" h="31129" extrusionOk="0">
                  <a:moveTo>
                    <a:pt x="0" y="0"/>
                  </a:moveTo>
                  <a:lnTo>
                    <a:pt x="0" y="31128"/>
                  </a:lnTo>
                  <a:lnTo>
                    <a:pt x="42707" y="31128"/>
                  </a:lnTo>
                  <a:lnTo>
                    <a:pt x="427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65;p60">
              <a:extLst>
                <a:ext uri="{FF2B5EF4-FFF2-40B4-BE49-F238E27FC236}">
                  <a16:creationId xmlns:a16="http://schemas.microsoft.com/office/drawing/2014/main" id="{BCF7EBAC-4D44-4294-918E-114BE2C2177B}"/>
                </a:ext>
              </a:extLst>
            </p:cNvPr>
            <p:cNvSpPr/>
            <p:nvPr/>
          </p:nvSpPr>
          <p:spPr>
            <a:xfrm>
              <a:off x="1273792" y="2986994"/>
              <a:ext cx="1370939" cy="999832"/>
            </a:xfrm>
            <a:custGeom>
              <a:avLst/>
              <a:gdLst/>
              <a:ahLst/>
              <a:cxnLst/>
              <a:rect l="l" t="t" r="r" b="b"/>
              <a:pathLst>
                <a:path w="42775" h="31196" extrusionOk="0">
                  <a:moveTo>
                    <a:pt x="1" y="1"/>
                  </a:moveTo>
                  <a:lnTo>
                    <a:pt x="1" y="34"/>
                  </a:lnTo>
                  <a:cubicBezTo>
                    <a:pt x="1" y="11196"/>
                    <a:pt x="1" y="21789"/>
                    <a:pt x="1" y="31162"/>
                  </a:cubicBezTo>
                  <a:lnTo>
                    <a:pt x="1" y="31196"/>
                  </a:lnTo>
                  <a:lnTo>
                    <a:pt x="34" y="31196"/>
                  </a:lnTo>
                  <a:lnTo>
                    <a:pt x="42741" y="31162"/>
                  </a:lnTo>
                  <a:lnTo>
                    <a:pt x="68" y="31129"/>
                  </a:lnTo>
                  <a:lnTo>
                    <a:pt x="68" y="31129"/>
                  </a:lnTo>
                  <a:cubicBezTo>
                    <a:pt x="68" y="21773"/>
                    <a:pt x="68" y="11203"/>
                    <a:pt x="68" y="68"/>
                  </a:cubicBezTo>
                  <a:lnTo>
                    <a:pt x="42708" y="68"/>
                  </a:lnTo>
                  <a:cubicBezTo>
                    <a:pt x="42725" y="18929"/>
                    <a:pt x="42741" y="30962"/>
                    <a:pt x="42741" y="31162"/>
                  </a:cubicBezTo>
                  <a:cubicBezTo>
                    <a:pt x="42741" y="30962"/>
                    <a:pt x="42758" y="18915"/>
                    <a:pt x="42775" y="34"/>
                  </a:cubicBezTo>
                  <a:lnTo>
                    <a:pt x="427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66;p60">
              <a:extLst>
                <a:ext uri="{FF2B5EF4-FFF2-40B4-BE49-F238E27FC236}">
                  <a16:creationId xmlns:a16="http://schemas.microsoft.com/office/drawing/2014/main" id="{B7E69014-5F55-4DD8-B2F9-E38E47559FD1}"/>
                </a:ext>
              </a:extLst>
            </p:cNvPr>
            <p:cNvSpPr/>
            <p:nvPr/>
          </p:nvSpPr>
          <p:spPr>
            <a:xfrm>
              <a:off x="1438209" y="3089298"/>
              <a:ext cx="26794" cy="32691"/>
            </a:xfrm>
            <a:custGeom>
              <a:avLst/>
              <a:gdLst/>
              <a:ahLst/>
              <a:cxnLst/>
              <a:rect l="l" t="t" r="r" b="b"/>
              <a:pathLst>
                <a:path w="836" h="1020" extrusionOk="0">
                  <a:moveTo>
                    <a:pt x="0" y="0"/>
                  </a:moveTo>
                  <a:lnTo>
                    <a:pt x="0" y="84"/>
                  </a:lnTo>
                  <a:lnTo>
                    <a:pt x="368" y="84"/>
                  </a:lnTo>
                  <a:lnTo>
                    <a:pt x="368" y="1019"/>
                  </a:lnTo>
                  <a:lnTo>
                    <a:pt x="468" y="1019"/>
                  </a:lnTo>
                  <a:lnTo>
                    <a:pt x="468" y="84"/>
                  </a:lnTo>
                  <a:lnTo>
                    <a:pt x="836" y="8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67;p60">
              <a:extLst>
                <a:ext uri="{FF2B5EF4-FFF2-40B4-BE49-F238E27FC236}">
                  <a16:creationId xmlns:a16="http://schemas.microsoft.com/office/drawing/2014/main" id="{6BCCC42D-9B3E-4DEC-B3FE-5845C61E22E3}"/>
                </a:ext>
              </a:extLst>
            </p:cNvPr>
            <p:cNvSpPr/>
            <p:nvPr/>
          </p:nvSpPr>
          <p:spPr>
            <a:xfrm>
              <a:off x="1465515" y="3087727"/>
              <a:ext cx="41793" cy="34806"/>
            </a:xfrm>
            <a:custGeom>
              <a:avLst/>
              <a:gdLst/>
              <a:ahLst/>
              <a:cxnLst/>
              <a:rect l="l" t="t" r="r" b="b"/>
              <a:pathLst>
                <a:path w="1304" h="1086" extrusionOk="0">
                  <a:moveTo>
                    <a:pt x="584" y="124"/>
                  </a:moveTo>
                  <a:cubicBezTo>
                    <a:pt x="805" y="124"/>
                    <a:pt x="1020" y="296"/>
                    <a:pt x="1020" y="567"/>
                  </a:cubicBezTo>
                  <a:cubicBezTo>
                    <a:pt x="1020" y="792"/>
                    <a:pt x="834" y="986"/>
                    <a:pt x="612" y="986"/>
                  </a:cubicBezTo>
                  <a:cubicBezTo>
                    <a:pt x="603" y="986"/>
                    <a:pt x="594" y="985"/>
                    <a:pt x="585" y="985"/>
                  </a:cubicBezTo>
                  <a:cubicBezTo>
                    <a:pt x="201" y="985"/>
                    <a:pt x="0" y="517"/>
                    <a:pt x="284" y="250"/>
                  </a:cubicBezTo>
                  <a:cubicBezTo>
                    <a:pt x="371" y="163"/>
                    <a:pt x="478" y="124"/>
                    <a:pt x="584" y="124"/>
                  </a:cubicBezTo>
                  <a:close/>
                  <a:moveTo>
                    <a:pt x="597" y="1"/>
                  </a:moveTo>
                  <a:cubicBezTo>
                    <a:pt x="315" y="1"/>
                    <a:pt x="39" y="232"/>
                    <a:pt x="50" y="567"/>
                  </a:cubicBezTo>
                  <a:cubicBezTo>
                    <a:pt x="50" y="842"/>
                    <a:pt x="270" y="1086"/>
                    <a:pt x="557" y="1086"/>
                  </a:cubicBezTo>
                  <a:cubicBezTo>
                    <a:pt x="566" y="1086"/>
                    <a:pt x="576" y="1086"/>
                    <a:pt x="585" y="1085"/>
                  </a:cubicBezTo>
                  <a:cubicBezTo>
                    <a:pt x="1070" y="1085"/>
                    <a:pt x="1304" y="484"/>
                    <a:pt x="953" y="149"/>
                  </a:cubicBezTo>
                  <a:cubicBezTo>
                    <a:pt x="850" y="46"/>
                    <a:pt x="723" y="1"/>
                    <a:pt x="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68;p60">
              <a:extLst>
                <a:ext uri="{FF2B5EF4-FFF2-40B4-BE49-F238E27FC236}">
                  <a16:creationId xmlns:a16="http://schemas.microsoft.com/office/drawing/2014/main" id="{35CE7DFF-218A-441B-A1EF-3DBC07549F2D}"/>
                </a:ext>
              </a:extLst>
            </p:cNvPr>
            <p:cNvSpPr/>
            <p:nvPr/>
          </p:nvSpPr>
          <p:spPr>
            <a:xfrm>
              <a:off x="1521731" y="3089234"/>
              <a:ext cx="36473" cy="32819"/>
            </a:xfrm>
            <a:custGeom>
              <a:avLst/>
              <a:gdLst/>
              <a:ahLst/>
              <a:cxnLst/>
              <a:rect l="l" t="t" r="r" b="b"/>
              <a:pathLst>
                <a:path w="1138" h="1024" extrusionOk="0">
                  <a:moveTo>
                    <a:pt x="450" y="85"/>
                  </a:moveTo>
                  <a:cubicBezTo>
                    <a:pt x="1009" y="85"/>
                    <a:pt x="1009" y="939"/>
                    <a:pt x="450" y="939"/>
                  </a:cubicBezTo>
                  <a:cubicBezTo>
                    <a:pt x="440" y="939"/>
                    <a:pt x="429" y="938"/>
                    <a:pt x="418" y="938"/>
                  </a:cubicBezTo>
                  <a:lnTo>
                    <a:pt x="118" y="938"/>
                  </a:lnTo>
                  <a:lnTo>
                    <a:pt x="118" y="86"/>
                  </a:lnTo>
                  <a:lnTo>
                    <a:pt x="418" y="86"/>
                  </a:lnTo>
                  <a:cubicBezTo>
                    <a:pt x="429" y="85"/>
                    <a:pt x="440" y="85"/>
                    <a:pt x="450" y="85"/>
                  </a:cubicBezTo>
                  <a:close/>
                  <a:moveTo>
                    <a:pt x="466" y="1"/>
                  </a:moveTo>
                  <a:cubicBezTo>
                    <a:pt x="450" y="1"/>
                    <a:pt x="435" y="1"/>
                    <a:pt x="418" y="2"/>
                  </a:cubicBezTo>
                  <a:lnTo>
                    <a:pt x="1" y="2"/>
                  </a:lnTo>
                  <a:lnTo>
                    <a:pt x="1" y="1021"/>
                  </a:lnTo>
                  <a:lnTo>
                    <a:pt x="418" y="1021"/>
                  </a:lnTo>
                  <a:cubicBezTo>
                    <a:pt x="435" y="1022"/>
                    <a:pt x="450" y="1023"/>
                    <a:pt x="466" y="1023"/>
                  </a:cubicBezTo>
                  <a:cubicBezTo>
                    <a:pt x="1138" y="1023"/>
                    <a:pt x="1138" y="1"/>
                    <a:pt x="4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69;p60">
              <a:extLst>
                <a:ext uri="{FF2B5EF4-FFF2-40B4-BE49-F238E27FC236}">
                  <a16:creationId xmlns:a16="http://schemas.microsoft.com/office/drawing/2014/main" id="{003F4354-52A1-4FB0-9C03-6A490EBEFD11}"/>
                </a:ext>
              </a:extLst>
            </p:cNvPr>
            <p:cNvSpPr/>
            <p:nvPr/>
          </p:nvSpPr>
          <p:spPr>
            <a:xfrm>
              <a:off x="1556537" y="3087727"/>
              <a:ext cx="41825" cy="34806"/>
            </a:xfrm>
            <a:custGeom>
              <a:avLst/>
              <a:gdLst/>
              <a:ahLst/>
              <a:cxnLst/>
              <a:rect l="l" t="t" r="r" b="b"/>
              <a:pathLst>
                <a:path w="1305" h="1086" extrusionOk="0">
                  <a:moveTo>
                    <a:pt x="579" y="124"/>
                  </a:moveTo>
                  <a:cubicBezTo>
                    <a:pt x="804" y="124"/>
                    <a:pt x="1015" y="296"/>
                    <a:pt x="1003" y="567"/>
                  </a:cubicBezTo>
                  <a:cubicBezTo>
                    <a:pt x="1019" y="792"/>
                    <a:pt x="835" y="986"/>
                    <a:pt x="613" y="986"/>
                  </a:cubicBezTo>
                  <a:cubicBezTo>
                    <a:pt x="604" y="986"/>
                    <a:pt x="595" y="985"/>
                    <a:pt x="586" y="985"/>
                  </a:cubicBezTo>
                  <a:cubicBezTo>
                    <a:pt x="185" y="985"/>
                    <a:pt x="1" y="517"/>
                    <a:pt x="268" y="250"/>
                  </a:cubicBezTo>
                  <a:cubicBezTo>
                    <a:pt x="360" y="163"/>
                    <a:pt x="471" y="124"/>
                    <a:pt x="579" y="124"/>
                  </a:cubicBezTo>
                  <a:close/>
                  <a:moveTo>
                    <a:pt x="587" y="1"/>
                  </a:moveTo>
                  <a:cubicBezTo>
                    <a:pt x="299" y="1"/>
                    <a:pt x="23" y="232"/>
                    <a:pt x="34" y="567"/>
                  </a:cubicBezTo>
                  <a:cubicBezTo>
                    <a:pt x="34" y="842"/>
                    <a:pt x="269" y="1086"/>
                    <a:pt x="557" y="1086"/>
                  </a:cubicBezTo>
                  <a:cubicBezTo>
                    <a:pt x="567" y="1086"/>
                    <a:pt x="576" y="1086"/>
                    <a:pt x="586" y="1085"/>
                  </a:cubicBezTo>
                  <a:cubicBezTo>
                    <a:pt x="1070" y="1085"/>
                    <a:pt x="1304" y="484"/>
                    <a:pt x="953" y="149"/>
                  </a:cubicBezTo>
                  <a:cubicBezTo>
                    <a:pt x="845" y="46"/>
                    <a:pt x="715" y="1"/>
                    <a:pt x="5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70;p60">
              <a:extLst>
                <a:ext uri="{FF2B5EF4-FFF2-40B4-BE49-F238E27FC236}">
                  <a16:creationId xmlns:a16="http://schemas.microsoft.com/office/drawing/2014/main" id="{6DF86746-F472-4E00-AC78-5845CEB74BCF}"/>
                </a:ext>
              </a:extLst>
            </p:cNvPr>
            <p:cNvSpPr/>
            <p:nvPr/>
          </p:nvSpPr>
          <p:spPr>
            <a:xfrm>
              <a:off x="1883736" y="3089298"/>
              <a:ext cx="49293" cy="32691"/>
            </a:xfrm>
            <a:custGeom>
              <a:avLst/>
              <a:gdLst/>
              <a:ahLst/>
              <a:cxnLst/>
              <a:rect l="l" t="t" r="r" b="b"/>
              <a:pathLst>
                <a:path w="1538" h="1020" extrusionOk="0">
                  <a:moveTo>
                    <a:pt x="1" y="0"/>
                  </a:moveTo>
                  <a:lnTo>
                    <a:pt x="352" y="1019"/>
                  </a:lnTo>
                  <a:lnTo>
                    <a:pt x="469" y="1019"/>
                  </a:lnTo>
                  <a:lnTo>
                    <a:pt x="769" y="151"/>
                  </a:lnTo>
                  <a:lnTo>
                    <a:pt x="1070" y="1019"/>
                  </a:lnTo>
                  <a:lnTo>
                    <a:pt x="1187" y="1019"/>
                  </a:lnTo>
                  <a:lnTo>
                    <a:pt x="1538" y="0"/>
                  </a:lnTo>
                  <a:lnTo>
                    <a:pt x="1421" y="0"/>
                  </a:lnTo>
                  <a:lnTo>
                    <a:pt x="1120" y="886"/>
                  </a:lnTo>
                  <a:lnTo>
                    <a:pt x="819" y="0"/>
                  </a:lnTo>
                  <a:lnTo>
                    <a:pt x="719" y="0"/>
                  </a:lnTo>
                  <a:lnTo>
                    <a:pt x="418" y="886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71;p60">
              <a:extLst>
                <a:ext uri="{FF2B5EF4-FFF2-40B4-BE49-F238E27FC236}">
                  <a16:creationId xmlns:a16="http://schemas.microsoft.com/office/drawing/2014/main" id="{5C94F3C5-74C3-4AD3-B33E-75E4B876285F}"/>
                </a:ext>
              </a:extLst>
            </p:cNvPr>
            <p:cNvSpPr/>
            <p:nvPr/>
          </p:nvSpPr>
          <p:spPr>
            <a:xfrm>
              <a:off x="1934631" y="3087727"/>
              <a:ext cx="41793" cy="34806"/>
            </a:xfrm>
            <a:custGeom>
              <a:avLst/>
              <a:gdLst/>
              <a:ahLst/>
              <a:cxnLst/>
              <a:rect l="l" t="t" r="r" b="b"/>
              <a:pathLst>
                <a:path w="1304" h="1086" extrusionOk="0">
                  <a:moveTo>
                    <a:pt x="584" y="124"/>
                  </a:moveTo>
                  <a:cubicBezTo>
                    <a:pt x="805" y="124"/>
                    <a:pt x="1019" y="296"/>
                    <a:pt x="1019" y="567"/>
                  </a:cubicBezTo>
                  <a:cubicBezTo>
                    <a:pt x="1019" y="792"/>
                    <a:pt x="834" y="986"/>
                    <a:pt x="612" y="986"/>
                  </a:cubicBezTo>
                  <a:cubicBezTo>
                    <a:pt x="603" y="986"/>
                    <a:pt x="594" y="985"/>
                    <a:pt x="585" y="985"/>
                  </a:cubicBezTo>
                  <a:cubicBezTo>
                    <a:pt x="201" y="985"/>
                    <a:pt x="0" y="517"/>
                    <a:pt x="284" y="250"/>
                  </a:cubicBezTo>
                  <a:cubicBezTo>
                    <a:pt x="371" y="163"/>
                    <a:pt x="478" y="124"/>
                    <a:pt x="584" y="124"/>
                  </a:cubicBezTo>
                  <a:close/>
                  <a:moveTo>
                    <a:pt x="590" y="1"/>
                  </a:moveTo>
                  <a:cubicBezTo>
                    <a:pt x="307" y="1"/>
                    <a:pt x="39" y="232"/>
                    <a:pt x="50" y="567"/>
                  </a:cubicBezTo>
                  <a:cubicBezTo>
                    <a:pt x="34" y="842"/>
                    <a:pt x="269" y="1086"/>
                    <a:pt x="556" y="1086"/>
                  </a:cubicBezTo>
                  <a:cubicBezTo>
                    <a:pt x="566" y="1086"/>
                    <a:pt x="575" y="1086"/>
                    <a:pt x="585" y="1085"/>
                  </a:cubicBezTo>
                  <a:cubicBezTo>
                    <a:pt x="1069" y="1085"/>
                    <a:pt x="1303" y="484"/>
                    <a:pt x="952" y="149"/>
                  </a:cubicBezTo>
                  <a:cubicBezTo>
                    <a:pt x="844" y="46"/>
                    <a:pt x="716" y="1"/>
                    <a:pt x="5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72;p60">
              <a:extLst>
                <a:ext uri="{FF2B5EF4-FFF2-40B4-BE49-F238E27FC236}">
                  <a16:creationId xmlns:a16="http://schemas.microsoft.com/office/drawing/2014/main" id="{6FDB3844-BF91-4F9E-B427-84CB6A62504B}"/>
                </a:ext>
              </a:extLst>
            </p:cNvPr>
            <p:cNvSpPr/>
            <p:nvPr/>
          </p:nvSpPr>
          <p:spPr>
            <a:xfrm>
              <a:off x="1978540" y="3089298"/>
              <a:ext cx="26249" cy="32691"/>
            </a:xfrm>
            <a:custGeom>
              <a:avLst/>
              <a:gdLst/>
              <a:ahLst/>
              <a:cxnLst/>
              <a:rect l="l" t="t" r="r" b="b"/>
              <a:pathLst>
                <a:path w="819" h="1020" extrusionOk="0">
                  <a:moveTo>
                    <a:pt x="384" y="84"/>
                  </a:moveTo>
                  <a:cubicBezTo>
                    <a:pt x="585" y="84"/>
                    <a:pt x="685" y="184"/>
                    <a:pt x="685" y="351"/>
                  </a:cubicBezTo>
                  <a:cubicBezTo>
                    <a:pt x="685" y="518"/>
                    <a:pt x="585" y="602"/>
                    <a:pt x="384" y="602"/>
                  </a:cubicBezTo>
                  <a:lnTo>
                    <a:pt x="100" y="602"/>
                  </a:lnTo>
                  <a:lnTo>
                    <a:pt x="100" y="84"/>
                  </a:lnTo>
                  <a:close/>
                  <a:moveTo>
                    <a:pt x="0" y="0"/>
                  </a:moveTo>
                  <a:lnTo>
                    <a:pt x="0" y="1019"/>
                  </a:lnTo>
                  <a:lnTo>
                    <a:pt x="100" y="1019"/>
                  </a:lnTo>
                  <a:lnTo>
                    <a:pt x="100" y="702"/>
                  </a:lnTo>
                  <a:lnTo>
                    <a:pt x="468" y="702"/>
                  </a:lnTo>
                  <a:lnTo>
                    <a:pt x="702" y="1019"/>
                  </a:lnTo>
                  <a:lnTo>
                    <a:pt x="819" y="1019"/>
                  </a:lnTo>
                  <a:lnTo>
                    <a:pt x="568" y="669"/>
                  </a:lnTo>
                  <a:cubicBezTo>
                    <a:pt x="702" y="635"/>
                    <a:pt x="802" y="501"/>
                    <a:pt x="802" y="351"/>
                  </a:cubicBezTo>
                  <a:cubicBezTo>
                    <a:pt x="802" y="134"/>
                    <a:pt x="635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73;p60">
              <a:extLst>
                <a:ext uri="{FF2B5EF4-FFF2-40B4-BE49-F238E27FC236}">
                  <a16:creationId xmlns:a16="http://schemas.microsoft.com/office/drawing/2014/main" id="{8FE8CDFA-05A7-41D7-A5C0-9F73E612A92E}"/>
                </a:ext>
              </a:extLst>
            </p:cNvPr>
            <p:cNvSpPr/>
            <p:nvPr/>
          </p:nvSpPr>
          <p:spPr>
            <a:xfrm>
              <a:off x="2012256" y="3089298"/>
              <a:ext cx="27883" cy="32691"/>
            </a:xfrm>
            <a:custGeom>
              <a:avLst/>
              <a:gdLst/>
              <a:ahLst/>
              <a:cxnLst/>
              <a:rect l="l" t="t" r="r" b="b"/>
              <a:pathLst>
                <a:path w="870" h="1020" extrusionOk="0">
                  <a:moveTo>
                    <a:pt x="1" y="0"/>
                  </a:moveTo>
                  <a:lnTo>
                    <a:pt x="1" y="1019"/>
                  </a:lnTo>
                  <a:lnTo>
                    <a:pt x="118" y="1019"/>
                  </a:lnTo>
                  <a:lnTo>
                    <a:pt x="118" y="752"/>
                  </a:lnTo>
                  <a:lnTo>
                    <a:pt x="318" y="535"/>
                  </a:lnTo>
                  <a:lnTo>
                    <a:pt x="753" y="1019"/>
                  </a:lnTo>
                  <a:lnTo>
                    <a:pt x="870" y="1019"/>
                  </a:lnTo>
                  <a:lnTo>
                    <a:pt x="402" y="468"/>
                  </a:lnTo>
                  <a:lnTo>
                    <a:pt x="836" y="0"/>
                  </a:lnTo>
                  <a:lnTo>
                    <a:pt x="719" y="0"/>
                  </a:lnTo>
                  <a:lnTo>
                    <a:pt x="118" y="61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74;p60">
              <a:extLst>
                <a:ext uri="{FF2B5EF4-FFF2-40B4-BE49-F238E27FC236}">
                  <a16:creationId xmlns:a16="http://schemas.microsoft.com/office/drawing/2014/main" id="{E7CB0E62-1E47-4461-A9C4-B948060850B1}"/>
                </a:ext>
              </a:extLst>
            </p:cNvPr>
            <p:cNvSpPr/>
            <p:nvPr/>
          </p:nvSpPr>
          <p:spPr>
            <a:xfrm>
              <a:off x="2299296" y="3089234"/>
              <a:ext cx="36473" cy="32819"/>
            </a:xfrm>
            <a:custGeom>
              <a:avLst/>
              <a:gdLst/>
              <a:ahLst/>
              <a:cxnLst/>
              <a:rect l="l" t="t" r="r" b="b"/>
              <a:pathLst>
                <a:path w="1138" h="1024" extrusionOk="0">
                  <a:moveTo>
                    <a:pt x="450" y="85"/>
                  </a:moveTo>
                  <a:cubicBezTo>
                    <a:pt x="1009" y="85"/>
                    <a:pt x="1009" y="939"/>
                    <a:pt x="450" y="939"/>
                  </a:cubicBezTo>
                  <a:cubicBezTo>
                    <a:pt x="440" y="939"/>
                    <a:pt x="429" y="938"/>
                    <a:pt x="418" y="938"/>
                  </a:cubicBezTo>
                  <a:lnTo>
                    <a:pt x="118" y="938"/>
                  </a:lnTo>
                  <a:lnTo>
                    <a:pt x="118" y="86"/>
                  </a:lnTo>
                  <a:lnTo>
                    <a:pt x="418" y="86"/>
                  </a:lnTo>
                  <a:cubicBezTo>
                    <a:pt x="429" y="85"/>
                    <a:pt x="440" y="85"/>
                    <a:pt x="450" y="85"/>
                  </a:cubicBezTo>
                  <a:close/>
                  <a:moveTo>
                    <a:pt x="466" y="1"/>
                  </a:moveTo>
                  <a:cubicBezTo>
                    <a:pt x="450" y="1"/>
                    <a:pt x="434" y="1"/>
                    <a:pt x="418" y="2"/>
                  </a:cubicBezTo>
                  <a:lnTo>
                    <a:pt x="1" y="2"/>
                  </a:lnTo>
                  <a:lnTo>
                    <a:pt x="1" y="1021"/>
                  </a:lnTo>
                  <a:lnTo>
                    <a:pt x="418" y="1021"/>
                  </a:lnTo>
                  <a:cubicBezTo>
                    <a:pt x="434" y="1022"/>
                    <a:pt x="450" y="1023"/>
                    <a:pt x="466" y="1023"/>
                  </a:cubicBezTo>
                  <a:cubicBezTo>
                    <a:pt x="1138" y="1023"/>
                    <a:pt x="1138" y="1"/>
                    <a:pt x="4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75;p60">
              <a:extLst>
                <a:ext uri="{FF2B5EF4-FFF2-40B4-BE49-F238E27FC236}">
                  <a16:creationId xmlns:a16="http://schemas.microsoft.com/office/drawing/2014/main" id="{16BF05B0-9D17-4FF8-A2AC-B4FA3FB9086B}"/>
                </a:ext>
              </a:extLst>
            </p:cNvPr>
            <p:cNvSpPr/>
            <p:nvPr/>
          </p:nvSpPr>
          <p:spPr>
            <a:xfrm>
              <a:off x="2334102" y="3087727"/>
              <a:ext cx="41793" cy="34806"/>
            </a:xfrm>
            <a:custGeom>
              <a:avLst/>
              <a:gdLst/>
              <a:ahLst/>
              <a:cxnLst/>
              <a:rect l="l" t="t" r="r" b="b"/>
              <a:pathLst>
                <a:path w="1304" h="1086" extrusionOk="0">
                  <a:moveTo>
                    <a:pt x="579" y="124"/>
                  </a:moveTo>
                  <a:cubicBezTo>
                    <a:pt x="804" y="124"/>
                    <a:pt x="1014" y="296"/>
                    <a:pt x="1003" y="567"/>
                  </a:cubicBezTo>
                  <a:cubicBezTo>
                    <a:pt x="1019" y="792"/>
                    <a:pt x="835" y="986"/>
                    <a:pt x="613" y="986"/>
                  </a:cubicBezTo>
                  <a:cubicBezTo>
                    <a:pt x="604" y="986"/>
                    <a:pt x="595" y="985"/>
                    <a:pt x="585" y="985"/>
                  </a:cubicBezTo>
                  <a:cubicBezTo>
                    <a:pt x="184" y="985"/>
                    <a:pt x="1" y="517"/>
                    <a:pt x="268" y="250"/>
                  </a:cubicBezTo>
                  <a:cubicBezTo>
                    <a:pt x="360" y="163"/>
                    <a:pt x="471" y="124"/>
                    <a:pt x="579" y="124"/>
                  </a:cubicBezTo>
                  <a:close/>
                  <a:moveTo>
                    <a:pt x="587" y="1"/>
                  </a:moveTo>
                  <a:cubicBezTo>
                    <a:pt x="299" y="1"/>
                    <a:pt x="23" y="232"/>
                    <a:pt x="34" y="567"/>
                  </a:cubicBezTo>
                  <a:cubicBezTo>
                    <a:pt x="34" y="842"/>
                    <a:pt x="269" y="1086"/>
                    <a:pt x="557" y="1086"/>
                  </a:cubicBezTo>
                  <a:cubicBezTo>
                    <a:pt x="566" y="1086"/>
                    <a:pt x="576" y="1086"/>
                    <a:pt x="585" y="1085"/>
                  </a:cubicBezTo>
                  <a:cubicBezTo>
                    <a:pt x="1070" y="1085"/>
                    <a:pt x="1304" y="484"/>
                    <a:pt x="953" y="149"/>
                  </a:cubicBezTo>
                  <a:cubicBezTo>
                    <a:pt x="845" y="46"/>
                    <a:pt x="715" y="1"/>
                    <a:pt x="5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76;p60">
              <a:extLst>
                <a:ext uri="{FF2B5EF4-FFF2-40B4-BE49-F238E27FC236}">
                  <a16:creationId xmlns:a16="http://schemas.microsoft.com/office/drawing/2014/main" id="{24044225-CE03-4742-BD7C-71D882F62E04}"/>
                </a:ext>
              </a:extLst>
            </p:cNvPr>
            <p:cNvSpPr/>
            <p:nvPr/>
          </p:nvSpPr>
          <p:spPr>
            <a:xfrm>
              <a:off x="2377498" y="3089298"/>
              <a:ext cx="27851" cy="32691"/>
            </a:xfrm>
            <a:custGeom>
              <a:avLst/>
              <a:gdLst/>
              <a:ahLst/>
              <a:cxnLst/>
              <a:rect l="l" t="t" r="r" b="b"/>
              <a:pathLst>
                <a:path w="869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117" y="1019"/>
                  </a:lnTo>
                  <a:lnTo>
                    <a:pt x="117" y="184"/>
                  </a:lnTo>
                  <a:lnTo>
                    <a:pt x="785" y="1019"/>
                  </a:lnTo>
                  <a:lnTo>
                    <a:pt x="869" y="1019"/>
                  </a:lnTo>
                  <a:lnTo>
                    <a:pt x="869" y="0"/>
                  </a:lnTo>
                  <a:lnTo>
                    <a:pt x="752" y="0"/>
                  </a:lnTo>
                  <a:lnTo>
                    <a:pt x="752" y="83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77;p60">
              <a:extLst>
                <a:ext uri="{FF2B5EF4-FFF2-40B4-BE49-F238E27FC236}">
                  <a16:creationId xmlns:a16="http://schemas.microsoft.com/office/drawing/2014/main" id="{7BB7C876-D052-4FD1-8A90-F4D3D28174BA}"/>
                </a:ext>
              </a:extLst>
            </p:cNvPr>
            <p:cNvSpPr/>
            <p:nvPr/>
          </p:nvSpPr>
          <p:spPr>
            <a:xfrm>
              <a:off x="2416054" y="3089298"/>
              <a:ext cx="23044" cy="32691"/>
            </a:xfrm>
            <a:custGeom>
              <a:avLst/>
              <a:gdLst/>
              <a:ahLst/>
              <a:cxnLst/>
              <a:rect l="l" t="t" r="r" b="b"/>
              <a:pathLst>
                <a:path w="719" h="1020" extrusionOk="0">
                  <a:moveTo>
                    <a:pt x="0" y="0"/>
                  </a:moveTo>
                  <a:lnTo>
                    <a:pt x="0" y="1019"/>
                  </a:lnTo>
                  <a:lnTo>
                    <a:pt x="719" y="1019"/>
                  </a:lnTo>
                  <a:lnTo>
                    <a:pt x="719" y="936"/>
                  </a:lnTo>
                  <a:lnTo>
                    <a:pt x="100" y="936"/>
                  </a:lnTo>
                  <a:lnTo>
                    <a:pt x="100" y="552"/>
                  </a:lnTo>
                  <a:lnTo>
                    <a:pt x="635" y="552"/>
                  </a:lnTo>
                  <a:lnTo>
                    <a:pt x="635" y="451"/>
                  </a:lnTo>
                  <a:lnTo>
                    <a:pt x="100" y="451"/>
                  </a:lnTo>
                  <a:lnTo>
                    <a:pt x="100" y="84"/>
                  </a:lnTo>
                  <a:lnTo>
                    <a:pt x="702" y="84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78;p60">
              <a:extLst>
                <a:ext uri="{FF2B5EF4-FFF2-40B4-BE49-F238E27FC236}">
                  <a16:creationId xmlns:a16="http://schemas.microsoft.com/office/drawing/2014/main" id="{36F7B2FC-543C-4476-881F-ABC554E7A8F5}"/>
                </a:ext>
              </a:extLst>
            </p:cNvPr>
            <p:cNvSpPr/>
            <p:nvPr/>
          </p:nvSpPr>
          <p:spPr>
            <a:xfrm>
              <a:off x="1354654" y="3213524"/>
              <a:ext cx="1237611" cy="1635"/>
            </a:xfrm>
            <a:custGeom>
              <a:avLst/>
              <a:gdLst/>
              <a:ahLst/>
              <a:cxnLst/>
              <a:rect l="l" t="t" r="r" b="b"/>
              <a:pathLst>
                <a:path w="38615" h="51" extrusionOk="0">
                  <a:moveTo>
                    <a:pt x="19316" y="1"/>
                  </a:moveTo>
                  <a:cubicBezTo>
                    <a:pt x="8656" y="1"/>
                    <a:pt x="1" y="1"/>
                    <a:pt x="1" y="17"/>
                  </a:cubicBezTo>
                  <a:cubicBezTo>
                    <a:pt x="1" y="34"/>
                    <a:pt x="8656" y="51"/>
                    <a:pt x="19316" y="51"/>
                  </a:cubicBezTo>
                  <a:cubicBezTo>
                    <a:pt x="29976" y="51"/>
                    <a:pt x="38614" y="34"/>
                    <a:pt x="38614" y="17"/>
                  </a:cubicBezTo>
                  <a:cubicBezTo>
                    <a:pt x="38614" y="1"/>
                    <a:pt x="29976" y="1"/>
                    <a:pt x="19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79;p60">
              <a:extLst>
                <a:ext uri="{FF2B5EF4-FFF2-40B4-BE49-F238E27FC236}">
                  <a16:creationId xmlns:a16="http://schemas.microsoft.com/office/drawing/2014/main" id="{FDDF2AC3-E44F-49BD-8ADC-A6BDE29F3443}"/>
                </a:ext>
              </a:extLst>
            </p:cNvPr>
            <p:cNvSpPr/>
            <p:nvPr/>
          </p:nvSpPr>
          <p:spPr>
            <a:xfrm>
              <a:off x="1737556" y="3028787"/>
              <a:ext cx="2179" cy="956981"/>
            </a:xfrm>
            <a:custGeom>
              <a:avLst/>
              <a:gdLst/>
              <a:ahLst/>
              <a:cxnLst/>
              <a:rect l="l" t="t" r="r" b="b"/>
              <a:pathLst>
                <a:path w="68" h="29859" extrusionOk="0">
                  <a:moveTo>
                    <a:pt x="34" y="0"/>
                  </a:moveTo>
                  <a:cubicBezTo>
                    <a:pt x="17" y="0"/>
                    <a:pt x="0" y="6684"/>
                    <a:pt x="0" y="14938"/>
                  </a:cubicBezTo>
                  <a:cubicBezTo>
                    <a:pt x="0" y="23175"/>
                    <a:pt x="17" y="29858"/>
                    <a:pt x="34" y="29858"/>
                  </a:cubicBezTo>
                  <a:cubicBezTo>
                    <a:pt x="50" y="29858"/>
                    <a:pt x="67" y="23175"/>
                    <a:pt x="67" y="14938"/>
                  </a:cubicBezTo>
                  <a:cubicBezTo>
                    <a:pt x="67" y="6684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80;p60">
              <a:extLst>
                <a:ext uri="{FF2B5EF4-FFF2-40B4-BE49-F238E27FC236}">
                  <a16:creationId xmlns:a16="http://schemas.microsoft.com/office/drawing/2014/main" id="{24FB47D7-0C45-47F6-B3BB-BED5A6A54DEF}"/>
                </a:ext>
              </a:extLst>
            </p:cNvPr>
            <p:cNvSpPr/>
            <p:nvPr/>
          </p:nvSpPr>
          <p:spPr>
            <a:xfrm>
              <a:off x="2191672" y="3028787"/>
              <a:ext cx="2179" cy="956981"/>
            </a:xfrm>
            <a:custGeom>
              <a:avLst/>
              <a:gdLst/>
              <a:ahLst/>
              <a:cxnLst/>
              <a:rect l="l" t="t" r="r" b="b"/>
              <a:pathLst>
                <a:path w="68" h="29859" extrusionOk="0">
                  <a:moveTo>
                    <a:pt x="34" y="0"/>
                  </a:moveTo>
                  <a:cubicBezTo>
                    <a:pt x="17" y="0"/>
                    <a:pt x="0" y="6684"/>
                    <a:pt x="0" y="14938"/>
                  </a:cubicBezTo>
                  <a:cubicBezTo>
                    <a:pt x="0" y="23175"/>
                    <a:pt x="17" y="29858"/>
                    <a:pt x="34" y="29858"/>
                  </a:cubicBezTo>
                  <a:cubicBezTo>
                    <a:pt x="50" y="29858"/>
                    <a:pt x="67" y="23175"/>
                    <a:pt x="67" y="14938"/>
                  </a:cubicBezTo>
                  <a:cubicBezTo>
                    <a:pt x="67" y="6684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81;p60">
              <a:extLst>
                <a:ext uri="{FF2B5EF4-FFF2-40B4-BE49-F238E27FC236}">
                  <a16:creationId xmlns:a16="http://schemas.microsoft.com/office/drawing/2014/main" id="{DF0B737A-427A-4485-ACF5-27E91D1D9924}"/>
                </a:ext>
              </a:extLst>
            </p:cNvPr>
            <p:cNvSpPr/>
            <p:nvPr/>
          </p:nvSpPr>
          <p:spPr>
            <a:xfrm>
              <a:off x="1504072" y="3252080"/>
              <a:ext cx="128553" cy="134995"/>
            </a:xfrm>
            <a:custGeom>
              <a:avLst/>
              <a:gdLst/>
              <a:ahLst/>
              <a:cxnLst/>
              <a:rect l="l" t="t" r="r" b="b"/>
              <a:pathLst>
                <a:path w="4011" h="4212" extrusionOk="0">
                  <a:moveTo>
                    <a:pt x="284" y="1"/>
                  </a:moveTo>
                  <a:lnTo>
                    <a:pt x="284" y="1"/>
                  </a:lnTo>
                  <a:cubicBezTo>
                    <a:pt x="284" y="1"/>
                    <a:pt x="0" y="2724"/>
                    <a:pt x="368" y="4211"/>
                  </a:cubicBezTo>
                  <a:lnTo>
                    <a:pt x="4010" y="4044"/>
                  </a:lnTo>
                  <a:cubicBezTo>
                    <a:pt x="4010" y="4044"/>
                    <a:pt x="3242" y="1371"/>
                    <a:pt x="3710" y="168"/>
                  </a:cubicBezTo>
                  <a:lnTo>
                    <a:pt x="2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82;p60">
              <a:extLst>
                <a:ext uri="{FF2B5EF4-FFF2-40B4-BE49-F238E27FC236}">
                  <a16:creationId xmlns:a16="http://schemas.microsoft.com/office/drawing/2014/main" id="{0B245592-94F0-4679-A88E-D3842226C855}"/>
                </a:ext>
              </a:extLst>
            </p:cNvPr>
            <p:cNvSpPr/>
            <p:nvPr/>
          </p:nvSpPr>
          <p:spPr>
            <a:xfrm>
              <a:off x="1349847" y="3299738"/>
              <a:ext cx="129097" cy="135507"/>
            </a:xfrm>
            <a:custGeom>
              <a:avLst/>
              <a:gdLst/>
              <a:ahLst/>
              <a:cxnLst/>
              <a:rect l="l" t="t" r="r" b="b"/>
              <a:pathLst>
                <a:path w="4028" h="4228" extrusionOk="0">
                  <a:moveTo>
                    <a:pt x="301" y="1"/>
                  </a:moveTo>
                  <a:cubicBezTo>
                    <a:pt x="301" y="1"/>
                    <a:pt x="0" y="2724"/>
                    <a:pt x="385" y="4228"/>
                  </a:cubicBezTo>
                  <a:lnTo>
                    <a:pt x="4027" y="4061"/>
                  </a:lnTo>
                  <a:cubicBezTo>
                    <a:pt x="4027" y="4061"/>
                    <a:pt x="3242" y="1371"/>
                    <a:pt x="3726" y="184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83;p60">
              <a:extLst>
                <a:ext uri="{FF2B5EF4-FFF2-40B4-BE49-F238E27FC236}">
                  <a16:creationId xmlns:a16="http://schemas.microsoft.com/office/drawing/2014/main" id="{E1E4E1F8-52C3-4770-A89A-DE18A0E15EC6}"/>
                </a:ext>
              </a:extLst>
            </p:cNvPr>
            <p:cNvSpPr/>
            <p:nvPr/>
          </p:nvSpPr>
          <p:spPr>
            <a:xfrm>
              <a:off x="1513174" y="3252080"/>
              <a:ext cx="123745" cy="122655"/>
            </a:xfrm>
            <a:custGeom>
              <a:avLst/>
              <a:gdLst/>
              <a:ahLst/>
              <a:cxnLst/>
              <a:rect l="l" t="t" r="r" b="b"/>
              <a:pathLst>
                <a:path w="3861" h="3827" extrusionOk="0">
                  <a:moveTo>
                    <a:pt x="0" y="1"/>
                  </a:moveTo>
                  <a:cubicBezTo>
                    <a:pt x="0" y="1"/>
                    <a:pt x="34" y="2941"/>
                    <a:pt x="184" y="3827"/>
                  </a:cubicBezTo>
                  <a:lnTo>
                    <a:pt x="3860" y="3660"/>
                  </a:lnTo>
                  <a:cubicBezTo>
                    <a:pt x="3860" y="3660"/>
                    <a:pt x="3543" y="769"/>
                    <a:pt x="36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84;p60">
              <a:extLst>
                <a:ext uri="{FF2B5EF4-FFF2-40B4-BE49-F238E27FC236}">
                  <a16:creationId xmlns:a16="http://schemas.microsoft.com/office/drawing/2014/main" id="{D3B9DE6B-B710-4C93-81E8-5FD23320FEF0}"/>
                </a:ext>
              </a:extLst>
            </p:cNvPr>
            <p:cNvSpPr/>
            <p:nvPr/>
          </p:nvSpPr>
          <p:spPr>
            <a:xfrm>
              <a:off x="1544775" y="3265220"/>
              <a:ext cx="55703" cy="67209"/>
            </a:xfrm>
            <a:custGeom>
              <a:avLst/>
              <a:gdLst/>
              <a:ahLst/>
              <a:cxnLst/>
              <a:rect l="l" t="t" r="r" b="b"/>
              <a:pathLst>
                <a:path w="1738" h="2097" extrusionOk="0">
                  <a:moveTo>
                    <a:pt x="936" y="1"/>
                  </a:moveTo>
                  <a:cubicBezTo>
                    <a:pt x="919" y="1"/>
                    <a:pt x="902" y="3"/>
                    <a:pt x="886" y="8"/>
                  </a:cubicBezTo>
                  <a:lnTo>
                    <a:pt x="1036" y="8"/>
                  </a:lnTo>
                  <a:cubicBezTo>
                    <a:pt x="1003" y="8"/>
                    <a:pt x="969" y="1"/>
                    <a:pt x="936" y="1"/>
                  </a:cubicBezTo>
                  <a:close/>
                  <a:moveTo>
                    <a:pt x="786" y="8"/>
                  </a:moveTo>
                  <a:cubicBezTo>
                    <a:pt x="735" y="8"/>
                    <a:pt x="685" y="8"/>
                    <a:pt x="635" y="25"/>
                  </a:cubicBezTo>
                  <a:cubicBezTo>
                    <a:pt x="552" y="42"/>
                    <a:pt x="485" y="75"/>
                    <a:pt x="401" y="109"/>
                  </a:cubicBezTo>
                  <a:cubicBezTo>
                    <a:pt x="318" y="159"/>
                    <a:pt x="234" y="242"/>
                    <a:pt x="167" y="326"/>
                  </a:cubicBezTo>
                  <a:cubicBezTo>
                    <a:pt x="100" y="443"/>
                    <a:pt x="50" y="560"/>
                    <a:pt x="17" y="693"/>
                  </a:cubicBezTo>
                  <a:cubicBezTo>
                    <a:pt x="0" y="844"/>
                    <a:pt x="17" y="1011"/>
                    <a:pt x="84" y="1144"/>
                  </a:cubicBezTo>
                  <a:cubicBezTo>
                    <a:pt x="117" y="1211"/>
                    <a:pt x="167" y="1295"/>
                    <a:pt x="217" y="1362"/>
                  </a:cubicBezTo>
                  <a:cubicBezTo>
                    <a:pt x="251" y="1428"/>
                    <a:pt x="301" y="1495"/>
                    <a:pt x="351" y="1579"/>
                  </a:cubicBezTo>
                  <a:cubicBezTo>
                    <a:pt x="451" y="1729"/>
                    <a:pt x="501" y="1896"/>
                    <a:pt x="518" y="2080"/>
                  </a:cubicBezTo>
                  <a:lnTo>
                    <a:pt x="518" y="2097"/>
                  </a:lnTo>
                  <a:lnTo>
                    <a:pt x="535" y="2097"/>
                  </a:lnTo>
                  <a:lnTo>
                    <a:pt x="919" y="2080"/>
                  </a:lnTo>
                  <a:lnTo>
                    <a:pt x="1304" y="2080"/>
                  </a:lnTo>
                  <a:lnTo>
                    <a:pt x="1304" y="2063"/>
                  </a:lnTo>
                  <a:cubicBezTo>
                    <a:pt x="1320" y="1896"/>
                    <a:pt x="1370" y="1713"/>
                    <a:pt x="1454" y="1545"/>
                  </a:cubicBezTo>
                  <a:cubicBezTo>
                    <a:pt x="1487" y="1462"/>
                    <a:pt x="1521" y="1395"/>
                    <a:pt x="1571" y="1312"/>
                  </a:cubicBezTo>
                  <a:cubicBezTo>
                    <a:pt x="1604" y="1245"/>
                    <a:pt x="1638" y="1161"/>
                    <a:pt x="1671" y="1094"/>
                  </a:cubicBezTo>
                  <a:cubicBezTo>
                    <a:pt x="1721" y="944"/>
                    <a:pt x="1738" y="794"/>
                    <a:pt x="1705" y="626"/>
                  </a:cubicBezTo>
                  <a:cubicBezTo>
                    <a:pt x="1671" y="510"/>
                    <a:pt x="1621" y="376"/>
                    <a:pt x="1537" y="276"/>
                  </a:cubicBezTo>
                  <a:cubicBezTo>
                    <a:pt x="1471" y="192"/>
                    <a:pt x="1370" y="125"/>
                    <a:pt x="1270" y="75"/>
                  </a:cubicBezTo>
                  <a:cubicBezTo>
                    <a:pt x="1203" y="42"/>
                    <a:pt x="1120" y="25"/>
                    <a:pt x="1036" y="8"/>
                  </a:cubicBezTo>
                  <a:lnTo>
                    <a:pt x="1036" y="8"/>
                  </a:lnTo>
                  <a:cubicBezTo>
                    <a:pt x="1120" y="25"/>
                    <a:pt x="1203" y="58"/>
                    <a:pt x="1270" y="92"/>
                  </a:cubicBezTo>
                  <a:cubicBezTo>
                    <a:pt x="1370" y="142"/>
                    <a:pt x="1454" y="209"/>
                    <a:pt x="1521" y="292"/>
                  </a:cubicBezTo>
                  <a:cubicBezTo>
                    <a:pt x="1604" y="393"/>
                    <a:pt x="1654" y="510"/>
                    <a:pt x="1688" y="643"/>
                  </a:cubicBezTo>
                  <a:cubicBezTo>
                    <a:pt x="1721" y="794"/>
                    <a:pt x="1705" y="944"/>
                    <a:pt x="1638" y="1078"/>
                  </a:cubicBezTo>
                  <a:cubicBezTo>
                    <a:pt x="1621" y="1161"/>
                    <a:pt x="1588" y="1228"/>
                    <a:pt x="1537" y="1295"/>
                  </a:cubicBezTo>
                  <a:cubicBezTo>
                    <a:pt x="1504" y="1378"/>
                    <a:pt x="1454" y="1462"/>
                    <a:pt x="1420" y="1529"/>
                  </a:cubicBezTo>
                  <a:cubicBezTo>
                    <a:pt x="1356" y="1691"/>
                    <a:pt x="1306" y="1869"/>
                    <a:pt x="1273" y="2047"/>
                  </a:cubicBezTo>
                  <a:lnTo>
                    <a:pt x="1273" y="2047"/>
                  </a:lnTo>
                  <a:lnTo>
                    <a:pt x="919" y="2063"/>
                  </a:lnTo>
                  <a:lnTo>
                    <a:pt x="550" y="2063"/>
                  </a:lnTo>
                  <a:cubicBezTo>
                    <a:pt x="531" y="1885"/>
                    <a:pt x="465" y="1708"/>
                    <a:pt x="368" y="1562"/>
                  </a:cubicBezTo>
                  <a:cubicBezTo>
                    <a:pt x="334" y="1479"/>
                    <a:pt x="284" y="1412"/>
                    <a:pt x="234" y="1345"/>
                  </a:cubicBezTo>
                  <a:cubicBezTo>
                    <a:pt x="184" y="1278"/>
                    <a:pt x="134" y="1211"/>
                    <a:pt x="100" y="1128"/>
                  </a:cubicBezTo>
                  <a:cubicBezTo>
                    <a:pt x="34" y="994"/>
                    <a:pt x="17" y="844"/>
                    <a:pt x="50" y="693"/>
                  </a:cubicBezTo>
                  <a:cubicBezTo>
                    <a:pt x="67" y="576"/>
                    <a:pt x="117" y="443"/>
                    <a:pt x="184" y="342"/>
                  </a:cubicBezTo>
                  <a:cubicBezTo>
                    <a:pt x="234" y="259"/>
                    <a:pt x="318" y="175"/>
                    <a:pt x="418" y="125"/>
                  </a:cubicBezTo>
                  <a:cubicBezTo>
                    <a:pt x="485" y="92"/>
                    <a:pt x="552" y="58"/>
                    <a:pt x="635" y="42"/>
                  </a:cubicBezTo>
                  <a:cubicBezTo>
                    <a:pt x="685" y="25"/>
                    <a:pt x="735" y="8"/>
                    <a:pt x="78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85;p60">
              <a:extLst>
                <a:ext uri="{FF2B5EF4-FFF2-40B4-BE49-F238E27FC236}">
                  <a16:creationId xmlns:a16="http://schemas.microsoft.com/office/drawing/2014/main" id="{3CA08709-E9AC-4522-84C6-154EC8FA8FCC}"/>
                </a:ext>
              </a:extLst>
            </p:cNvPr>
            <p:cNvSpPr/>
            <p:nvPr/>
          </p:nvSpPr>
          <p:spPr>
            <a:xfrm>
              <a:off x="1557082" y="3287559"/>
              <a:ext cx="31089" cy="38460"/>
            </a:xfrm>
            <a:custGeom>
              <a:avLst/>
              <a:gdLst/>
              <a:ahLst/>
              <a:cxnLst/>
              <a:rect l="l" t="t" r="r" b="b"/>
              <a:pathLst>
                <a:path w="970" h="1200" extrusionOk="0">
                  <a:moveTo>
                    <a:pt x="151" y="0"/>
                  </a:moveTo>
                  <a:cubicBezTo>
                    <a:pt x="134" y="0"/>
                    <a:pt x="117" y="5"/>
                    <a:pt x="101" y="13"/>
                  </a:cubicBezTo>
                  <a:cubicBezTo>
                    <a:pt x="67" y="30"/>
                    <a:pt x="34" y="63"/>
                    <a:pt x="17" y="97"/>
                  </a:cubicBezTo>
                  <a:cubicBezTo>
                    <a:pt x="1" y="130"/>
                    <a:pt x="1" y="163"/>
                    <a:pt x="17" y="197"/>
                  </a:cubicBezTo>
                  <a:cubicBezTo>
                    <a:pt x="17" y="163"/>
                    <a:pt x="17" y="130"/>
                    <a:pt x="34" y="97"/>
                  </a:cubicBezTo>
                  <a:cubicBezTo>
                    <a:pt x="51" y="63"/>
                    <a:pt x="67" y="46"/>
                    <a:pt x="101" y="30"/>
                  </a:cubicBezTo>
                  <a:cubicBezTo>
                    <a:pt x="117" y="21"/>
                    <a:pt x="134" y="17"/>
                    <a:pt x="151" y="17"/>
                  </a:cubicBezTo>
                  <a:cubicBezTo>
                    <a:pt x="168" y="17"/>
                    <a:pt x="184" y="21"/>
                    <a:pt x="201" y="30"/>
                  </a:cubicBezTo>
                  <a:cubicBezTo>
                    <a:pt x="234" y="46"/>
                    <a:pt x="251" y="63"/>
                    <a:pt x="268" y="97"/>
                  </a:cubicBezTo>
                  <a:cubicBezTo>
                    <a:pt x="301" y="113"/>
                    <a:pt x="301" y="147"/>
                    <a:pt x="318" y="180"/>
                  </a:cubicBezTo>
                  <a:cubicBezTo>
                    <a:pt x="318" y="147"/>
                    <a:pt x="301" y="113"/>
                    <a:pt x="285" y="80"/>
                  </a:cubicBezTo>
                  <a:cubicBezTo>
                    <a:pt x="268" y="63"/>
                    <a:pt x="234" y="30"/>
                    <a:pt x="201" y="13"/>
                  </a:cubicBezTo>
                  <a:cubicBezTo>
                    <a:pt x="184" y="5"/>
                    <a:pt x="168" y="0"/>
                    <a:pt x="151" y="0"/>
                  </a:cubicBezTo>
                  <a:close/>
                  <a:moveTo>
                    <a:pt x="17" y="197"/>
                  </a:moveTo>
                  <a:cubicBezTo>
                    <a:pt x="17" y="230"/>
                    <a:pt x="34" y="264"/>
                    <a:pt x="67" y="297"/>
                  </a:cubicBezTo>
                  <a:cubicBezTo>
                    <a:pt x="51" y="264"/>
                    <a:pt x="34" y="230"/>
                    <a:pt x="17" y="197"/>
                  </a:cubicBezTo>
                  <a:close/>
                  <a:moveTo>
                    <a:pt x="735" y="30"/>
                  </a:moveTo>
                  <a:lnTo>
                    <a:pt x="735" y="30"/>
                  </a:lnTo>
                  <a:cubicBezTo>
                    <a:pt x="668" y="64"/>
                    <a:pt x="619" y="114"/>
                    <a:pt x="585" y="163"/>
                  </a:cubicBezTo>
                  <a:cubicBezTo>
                    <a:pt x="569" y="230"/>
                    <a:pt x="552" y="297"/>
                    <a:pt x="552" y="347"/>
                  </a:cubicBezTo>
                  <a:lnTo>
                    <a:pt x="552" y="347"/>
                  </a:lnTo>
                  <a:cubicBezTo>
                    <a:pt x="552" y="297"/>
                    <a:pt x="569" y="230"/>
                    <a:pt x="602" y="180"/>
                  </a:cubicBezTo>
                  <a:cubicBezTo>
                    <a:pt x="619" y="114"/>
                    <a:pt x="668" y="64"/>
                    <a:pt x="735" y="30"/>
                  </a:cubicBezTo>
                  <a:close/>
                  <a:moveTo>
                    <a:pt x="318" y="180"/>
                  </a:moveTo>
                  <a:cubicBezTo>
                    <a:pt x="318" y="247"/>
                    <a:pt x="335" y="297"/>
                    <a:pt x="335" y="364"/>
                  </a:cubicBezTo>
                  <a:cubicBezTo>
                    <a:pt x="335" y="297"/>
                    <a:pt x="335" y="247"/>
                    <a:pt x="318" y="180"/>
                  </a:cubicBezTo>
                  <a:close/>
                  <a:moveTo>
                    <a:pt x="807" y="12"/>
                  </a:moveTo>
                  <a:cubicBezTo>
                    <a:pt x="783" y="12"/>
                    <a:pt x="759" y="18"/>
                    <a:pt x="736" y="30"/>
                  </a:cubicBezTo>
                  <a:cubicBezTo>
                    <a:pt x="752" y="26"/>
                    <a:pt x="769" y="23"/>
                    <a:pt x="786" y="23"/>
                  </a:cubicBezTo>
                  <a:cubicBezTo>
                    <a:pt x="835" y="23"/>
                    <a:pt x="882" y="42"/>
                    <a:pt x="920" y="80"/>
                  </a:cubicBezTo>
                  <a:cubicBezTo>
                    <a:pt x="953" y="97"/>
                    <a:pt x="953" y="130"/>
                    <a:pt x="953" y="163"/>
                  </a:cubicBezTo>
                  <a:cubicBezTo>
                    <a:pt x="953" y="197"/>
                    <a:pt x="953" y="230"/>
                    <a:pt x="920" y="264"/>
                  </a:cubicBezTo>
                  <a:cubicBezTo>
                    <a:pt x="903" y="297"/>
                    <a:pt x="869" y="314"/>
                    <a:pt x="836" y="330"/>
                  </a:cubicBezTo>
                  <a:cubicBezTo>
                    <a:pt x="803" y="347"/>
                    <a:pt x="769" y="364"/>
                    <a:pt x="736" y="364"/>
                  </a:cubicBezTo>
                  <a:cubicBezTo>
                    <a:pt x="669" y="377"/>
                    <a:pt x="614" y="390"/>
                    <a:pt x="552" y="395"/>
                  </a:cubicBezTo>
                  <a:lnTo>
                    <a:pt x="552" y="395"/>
                  </a:lnTo>
                  <a:cubicBezTo>
                    <a:pt x="552" y="380"/>
                    <a:pt x="552" y="364"/>
                    <a:pt x="552" y="347"/>
                  </a:cubicBezTo>
                  <a:cubicBezTo>
                    <a:pt x="548" y="364"/>
                    <a:pt x="546" y="380"/>
                    <a:pt x="545" y="396"/>
                  </a:cubicBezTo>
                  <a:lnTo>
                    <a:pt x="545" y="396"/>
                  </a:lnTo>
                  <a:cubicBezTo>
                    <a:pt x="531" y="397"/>
                    <a:pt x="517" y="397"/>
                    <a:pt x="502" y="397"/>
                  </a:cubicBezTo>
                  <a:cubicBezTo>
                    <a:pt x="443" y="397"/>
                    <a:pt x="392" y="397"/>
                    <a:pt x="338" y="391"/>
                  </a:cubicBezTo>
                  <a:lnTo>
                    <a:pt x="338" y="391"/>
                  </a:lnTo>
                  <a:cubicBezTo>
                    <a:pt x="337" y="382"/>
                    <a:pt x="336" y="373"/>
                    <a:pt x="335" y="364"/>
                  </a:cubicBezTo>
                  <a:lnTo>
                    <a:pt x="335" y="364"/>
                  </a:lnTo>
                  <a:cubicBezTo>
                    <a:pt x="335" y="373"/>
                    <a:pt x="335" y="382"/>
                    <a:pt x="335" y="391"/>
                  </a:cubicBezTo>
                  <a:lnTo>
                    <a:pt x="335" y="391"/>
                  </a:lnTo>
                  <a:cubicBezTo>
                    <a:pt x="313" y="389"/>
                    <a:pt x="291" y="385"/>
                    <a:pt x="268" y="381"/>
                  </a:cubicBezTo>
                  <a:cubicBezTo>
                    <a:pt x="201" y="381"/>
                    <a:pt x="134" y="347"/>
                    <a:pt x="67" y="297"/>
                  </a:cubicBezTo>
                  <a:lnTo>
                    <a:pt x="67" y="297"/>
                  </a:lnTo>
                  <a:cubicBezTo>
                    <a:pt x="84" y="330"/>
                    <a:pt x="117" y="347"/>
                    <a:pt x="151" y="364"/>
                  </a:cubicBezTo>
                  <a:cubicBezTo>
                    <a:pt x="201" y="381"/>
                    <a:pt x="234" y="397"/>
                    <a:pt x="268" y="397"/>
                  </a:cubicBezTo>
                  <a:cubicBezTo>
                    <a:pt x="291" y="402"/>
                    <a:pt x="314" y="405"/>
                    <a:pt x="335" y="408"/>
                  </a:cubicBezTo>
                  <a:lnTo>
                    <a:pt x="335" y="408"/>
                  </a:lnTo>
                  <a:cubicBezTo>
                    <a:pt x="339" y="510"/>
                    <a:pt x="351" y="610"/>
                    <a:pt x="351" y="698"/>
                  </a:cubicBezTo>
                  <a:cubicBezTo>
                    <a:pt x="351" y="611"/>
                    <a:pt x="351" y="510"/>
                    <a:pt x="340" y="408"/>
                  </a:cubicBezTo>
                  <a:lnTo>
                    <a:pt x="340" y="408"/>
                  </a:lnTo>
                  <a:cubicBezTo>
                    <a:pt x="394" y="414"/>
                    <a:pt x="444" y="414"/>
                    <a:pt x="502" y="414"/>
                  </a:cubicBezTo>
                  <a:cubicBezTo>
                    <a:pt x="516" y="411"/>
                    <a:pt x="531" y="409"/>
                    <a:pt x="545" y="407"/>
                  </a:cubicBezTo>
                  <a:lnTo>
                    <a:pt x="545" y="407"/>
                  </a:lnTo>
                  <a:cubicBezTo>
                    <a:pt x="544" y="447"/>
                    <a:pt x="552" y="485"/>
                    <a:pt x="552" y="531"/>
                  </a:cubicBezTo>
                  <a:cubicBezTo>
                    <a:pt x="552" y="485"/>
                    <a:pt x="552" y="447"/>
                    <a:pt x="552" y="405"/>
                  </a:cubicBezTo>
                  <a:lnTo>
                    <a:pt x="552" y="405"/>
                  </a:lnTo>
                  <a:cubicBezTo>
                    <a:pt x="614" y="397"/>
                    <a:pt x="669" y="394"/>
                    <a:pt x="736" y="381"/>
                  </a:cubicBezTo>
                  <a:cubicBezTo>
                    <a:pt x="769" y="381"/>
                    <a:pt x="803" y="364"/>
                    <a:pt x="853" y="347"/>
                  </a:cubicBezTo>
                  <a:cubicBezTo>
                    <a:pt x="886" y="330"/>
                    <a:pt x="903" y="297"/>
                    <a:pt x="936" y="280"/>
                  </a:cubicBezTo>
                  <a:cubicBezTo>
                    <a:pt x="953" y="247"/>
                    <a:pt x="970" y="197"/>
                    <a:pt x="970" y="163"/>
                  </a:cubicBezTo>
                  <a:cubicBezTo>
                    <a:pt x="970" y="130"/>
                    <a:pt x="953" y="97"/>
                    <a:pt x="936" y="63"/>
                  </a:cubicBezTo>
                  <a:cubicBezTo>
                    <a:pt x="893" y="31"/>
                    <a:pt x="850" y="12"/>
                    <a:pt x="807" y="12"/>
                  </a:cubicBezTo>
                  <a:close/>
                  <a:moveTo>
                    <a:pt x="552" y="531"/>
                  </a:moveTo>
                  <a:cubicBezTo>
                    <a:pt x="552" y="581"/>
                    <a:pt x="552" y="631"/>
                    <a:pt x="552" y="698"/>
                  </a:cubicBezTo>
                  <a:cubicBezTo>
                    <a:pt x="569" y="899"/>
                    <a:pt x="602" y="1066"/>
                    <a:pt x="619" y="1183"/>
                  </a:cubicBezTo>
                  <a:cubicBezTo>
                    <a:pt x="602" y="1066"/>
                    <a:pt x="585" y="899"/>
                    <a:pt x="569" y="698"/>
                  </a:cubicBezTo>
                  <a:cubicBezTo>
                    <a:pt x="552" y="631"/>
                    <a:pt x="552" y="581"/>
                    <a:pt x="552" y="531"/>
                  </a:cubicBezTo>
                  <a:close/>
                  <a:moveTo>
                    <a:pt x="351" y="698"/>
                  </a:moveTo>
                  <a:lnTo>
                    <a:pt x="351" y="698"/>
                  </a:lnTo>
                  <a:cubicBezTo>
                    <a:pt x="368" y="915"/>
                    <a:pt x="368" y="1082"/>
                    <a:pt x="385" y="1199"/>
                  </a:cubicBezTo>
                  <a:cubicBezTo>
                    <a:pt x="385" y="1082"/>
                    <a:pt x="368" y="915"/>
                    <a:pt x="351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86;p60">
              <a:extLst>
                <a:ext uri="{FF2B5EF4-FFF2-40B4-BE49-F238E27FC236}">
                  <a16:creationId xmlns:a16="http://schemas.microsoft.com/office/drawing/2014/main" id="{B9F930AC-B3F9-4931-8DAD-397DD553952B}"/>
                </a:ext>
              </a:extLst>
            </p:cNvPr>
            <p:cNvSpPr/>
            <p:nvPr/>
          </p:nvSpPr>
          <p:spPr>
            <a:xfrm>
              <a:off x="1561890" y="3330250"/>
              <a:ext cx="25223" cy="25223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1" y="34"/>
                  </a:moveTo>
                  <a:lnTo>
                    <a:pt x="1" y="34"/>
                  </a:lnTo>
                  <a:cubicBezTo>
                    <a:pt x="18" y="51"/>
                    <a:pt x="51" y="51"/>
                    <a:pt x="68" y="51"/>
                  </a:cubicBezTo>
                  <a:lnTo>
                    <a:pt x="218" y="51"/>
                  </a:lnTo>
                  <a:lnTo>
                    <a:pt x="736" y="35"/>
                  </a:lnTo>
                  <a:lnTo>
                    <a:pt x="736" y="35"/>
                  </a:lnTo>
                  <a:cubicBezTo>
                    <a:pt x="737" y="176"/>
                    <a:pt x="752" y="330"/>
                    <a:pt x="753" y="486"/>
                  </a:cubicBezTo>
                  <a:lnTo>
                    <a:pt x="753" y="486"/>
                  </a:lnTo>
                  <a:lnTo>
                    <a:pt x="686" y="569"/>
                  </a:lnTo>
                  <a:lnTo>
                    <a:pt x="549" y="736"/>
                  </a:lnTo>
                  <a:lnTo>
                    <a:pt x="549" y="736"/>
                  </a:lnTo>
                  <a:lnTo>
                    <a:pt x="284" y="752"/>
                  </a:lnTo>
                  <a:lnTo>
                    <a:pt x="284" y="752"/>
                  </a:lnTo>
                  <a:lnTo>
                    <a:pt x="34" y="469"/>
                  </a:lnTo>
                  <a:lnTo>
                    <a:pt x="34" y="486"/>
                  </a:lnTo>
                  <a:cubicBezTo>
                    <a:pt x="18" y="352"/>
                    <a:pt x="18" y="252"/>
                    <a:pt x="18" y="168"/>
                  </a:cubicBezTo>
                  <a:cubicBezTo>
                    <a:pt x="18" y="85"/>
                    <a:pt x="1" y="34"/>
                    <a:pt x="1" y="34"/>
                  </a:cubicBezTo>
                  <a:close/>
                  <a:moveTo>
                    <a:pt x="753" y="1"/>
                  </a:moveTo>
                  <a:lnTo>
                    <a:pt x="201" y="34"/>
                  </a:lnTo>
                  <a:lnTo>
                    <a:pt x="1" y="34"/>
                  </a:lnTo>
                  <a:cubicBezTo>
                    <a:pt x="1" y="85"/>
                    <a:pt x="1" y="118"/>
                    <a:pt x="1" y="151"/>
                  </a:cubicBezTo>
                  <a:cubicBezTo>
                    <a:pt x="1" y="252"/>
                    <a:pt x="1" y="352"/>
                    <a:pt x="1" y="486"/>
                  </a:cubicBezTo>
                  <a:lnTo>
                    <a:pt x="18" y="486"/>
                  </a:lnTo>
                  <a:lnTo>
                    <a:pt x="252" y="786"/>
                  </a:lnTo>
                  <a:lnTo>
                    <a:pt x="268" y="786"/>
                  </a:lnTo>
                  <a:lnTo>
                    <a:pt x="552" y="770"/>
                  </a:lnTo>
                  <a:lnTo>
                    <a:pt x="569" y="770"/>
                  </a:lnTo>
                  <a:lnTo>
                    <a:pt x="703" y="586"/>
                  </a:lnTo>
                  <a:lnTo>
                    <a:pt x="786" y="502"/>
                  </a:lnTo>
                  <a:cubicBezTo>
                    <a:pt x="786" y="335"/>
                    <a:pt x="770" y="168"/>
                    <a:pt x="770" y="18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87;p60">
              <a:extLst>
                <a:ext uri="{FF2B5EF4-FFF2-40B4-BE49-F238E27FC236}">
                  <a16:creationId xmlns:a16="http://schemas.microsoft.com/office/drawing/2014/main" id="{C290B616-4FE4-47FE-8EF0-DEE9E2CB9A7C}"/>
                </a:ext>
              </a:extLst>
            </p:cNvPr>
            <p:cNvSpPr/>
            <p:nvPr/>
          </p:nvSpPr>
          <p:spPr>
            <a:xfrm>
              <a:off x="1563524" y="3341980"/>
              <a:ext cx="22499" cy="3301"/>
            </a:xfrm>
            <a:custGeom>
              <a:avLst/>
              <a:gdLst/>
              <a:ahLst/>
              <a:cxnLst/>
              <a:rect l="l" t="t" r="r" b="b"/>
              <a:pathLst>
                <a:path w="702" h="103" extrusionOk="0">
                  <a:moveTo>
                    <a:pt x="356" y="0"/>
                  </a:moveTo>
                  <a:cubicBezTo>
                    <a:pt x="259" y="0"/>
                    <a:pt x="164" y="17"/>
                    <a:pt x="84" y="53"/>
                  </a:cubicBezTo>
                  <a:cubicBezTo>
                    <a:pt x="67" y="61"/>
                    <a:pt x="55" y="69"/>
                    <a:pt x="43" y="77"/>
                  </a:cubicBezTo>
                  <a:lnTo>
                    <a:pt x="43" y="77"/>
                  </a:lnTo>
                  <a:cubicBezTo>
                    <a:pt x="56" y="72"/>
                    <a:pt x="70" y="69"/>
                    <a:pt x="84" y="69"/>
                  </a:cubicBezTo>
                  <a:cubicBezTo>
                    <a:pt x="177" y="32"/>
                    <a:pt x="271" y="10"/>
                    <a:pt x="368" y="10"/>
                  </a:cubicBezTo>
                  <a:cubicBezTo>
                    <a:pt x="444" y="10"/>
                    <a:pt x="521" y="23"/>
                    <a:pt x="602" y="53"/>
                  </a:cubicBezTo>
                  <a:cubicBezTo>
                    <a:pt x="635" y="53"/>
                    <a:pt x="652" y="69"/>
                    <a:pt x="668" y="86"/>
                  </a:cubicBezTo>
                  <a:lnTo>
                    <a:pt x="702" y="86"/>
                  </a:lnTo>
                  <a:cubicBezTo>
                    <a:pt x="685" y="86"/>
                    <a:pt x="685" y="86"/>
                    <a:pt x="668" y="69"/>
                  </a:cubicBezTo>
                  <a:cubicBezTo>
                    <a:pt x="652" y="69"/>
                    <a:pt x="618" y="53"/>
                    <a:pt x="602" y="36"/>
                  </a:cubicBezTo>
                  <a:cubicBezTo>
                    <a:pt x="524" y="13"/>
                    <a:pt x="439" y="0"/>
                    <a:pt x="356" y="0"/>
                  </a:cubicBezTo>
                  <a:close/>
                  <a:moveTo>
                    <a:pt x="43" y="77"/>
                  </a:moveTo>
                  <a:cubicBezTo>
                    <a:pt x="25" y="83"/>
                    <a:pt x="10" y="93"/>
                    <a:pt x="0" y="103"/>
                  </a:cubicBezTo>
                  <a:cubicBezTo>
                    <a:pt x="17" y="94"/>
                    <a:pt x="30" y="86"/>
                    <a:pt x="43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88;p60">
              <a:extLst>
                <a:ext uri="{FF2B5EF4-FFF2-40B4-BE49-F238E27FC236}">
                  <a16:creationId xmlns:a16="http://schemas.microsoft.com/office/drawing/2014/main" id="{8B0A8C18-D93F-449C-A17A-8BB852F1757F}"/>
                </a:ext>
              </a:extLst>
            </p:cNvPr>
            <p:cNvSpPr/>
            <p:nvPr/>
          </p:nvSpPr>
          <p:spPr>
            <a:xfrm>
              <a:off x="1563524" y="3338230"/>
              <a:ext cx="22499" cy="3301"/>
            </a:xfrm>
            <a:custGeom>
              <a:avLst/>
              <a:gdLst/>
              <a:ahLst/>
              <a:cxnLst/>
              <a:rect l="l" t="t" r="r" b="b"/>
              <a:pathLst>
                <a:path w="702" h="103" extrusionOk="0">
                  <a:moveTo>
                    <a:pt x="356" y="0"/>
                  </a:moveTo>
                  <a:cubicBezTo>
                    <a:pt x="259" y="0"/>
                    <a:pt x="164" y="17"/>
                    <a:pt x="84" y="53"/>
                  </a:cubicBezTo>
                  <a:cubicBezTo>
                    <a:pt x="59" y="65"/>
                    <a:pt x="43" y="78"/>
                    <a:pt x="23" y="90"/>
                  </a:cubicBezTo>
                  <a:lnTo>
                    <a:pt x="23" y="90"/>
                  </a:lnTo>
                  <a:cubicBezTo>
                    <a:pt x="40" y="84"/>
                    <a:pt x="62" y="80"/>
                    <a:pt x="84" y="69"/>
                  </a:cubicBezTo>
                  <a:cubicBezTo>
                    <a:pt x="177" y="32"/>
                    <a:pt x="271" y="10"/>
                    <a:pt x="368" y="10"/>
                  </a:cubicBezTo>
                  <a:cubicBezTo>
                    <a:pt x="444" y="10"/>
                    <a:pt x="521" y="23"/>
                    <a:pt x="602" y="53"/>
                  </a:cubicBezTo>
                  <a:cubicBezTo>
                    <a:pt x="635" y="69"/>
                    <a:pt x="652" y="69"/>
                    <a:pt x="668" y="86"/>
                  </a:cubicBezTo>
                  <a:lnTo>
                    <a:pt x="702" y="86"/>
                  </a:lnTo>
                  <a:cubicBezTo>
                    <a:pt x="685" y="86"/>
                    <a:pt x="685" y="86"/>
                    <a:pt x="668" y="69"/>
                  </a:cubicBezTo>
                  <a:cubicBezTo>
                    <a:pt x="652" y="69"/>
                    <a:pt x="618" y="53"/>
                    <a:pt x="602" y="36"/>
                  </a:cubicBezTo>
                  <a:cubicBezTo>
                    <a:pt x="524" y="13"/>
                    <a:pt x="439" y="0"/>
                    <a:pt x="356" y="0"/>
                  </a:cubicBezTo>
                  <a:close/>
                  <a:moveTo>
                    <a:pt x="23" y="90"/>
                  </a:moveTo>
                  <a:lnTo>
                    <a:pt x="23" y="90"/>
                  </a:lnTo>
                  <a:cubicBezTo>
                    <a:pt x="14" y="93"/>
                    <a:pt x="6" y="97"/>
                    <a:pt x="0" y="103"/>
                  </a:cubicBezTo>
                  <a:cubicBezTo>
                    <a:pt x="9" y="99"/>
                    <a:pt x="16" y="94"/>
                    <a:pt x="23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89;p60">
              <a:extLst>
                <a:ext uri="{FF2B5EF4-FFF2-40B4-BE49-F238E27FC236}">
                  <a16:creationId xmlns:a16="http://schemas.microsoft.com/office/drawing/2014/main" id="{9C2FADA6-236B-49C9-BE82-00A1C9A87807}"/>
                </a:ext>
              </a:extLst>
            </p:cNvPr>
            <p:cNvSpPr/>
            <p:nvPr/>
          </p:nvSpPr>
          <p:spPr>
            <a:xfrm>
              <a:off x="1562435" y="3334608"/>
              <a:ext cx="23076" cy="3718"/>
            </a:xfrm>
            <a:custGeom>
              <a:avLst/>
              <a:gdLst/>
              <a:ahLst/>
              <a:cxnLst/>
              <a:rect l="l" t="t" r="r" b="b"/>
              <a:pathLst>
                <a:path w="720" h="116" extrusionOk="0">
                  <a:moveTo>
                    <a:pt x="375" y="1"/>
                  </a:moveTo>
                  <a:cubicBezTo>
                    <a:pt x="282" y="1"/>
                    <a:pt x="189" y="21"/>
                    <a:pt x="101" y="65"/>
                  </a:cubicBezTo>
                  <a:cubicBezTo>
                    <a:pt x="190" y="30"/>
                    <a:pt x="285" y="13"/>
                    <a:pt x="379" y="13"/>
                  </a:cubicBezTo>
                  <a:cubicBezTo>
                    <a:pt x="460" y="13"/>
                    <a:pt x="541" y="26"/>
                    <a:pt x="619" y="49"/>
                  </a:cubicBezTo>
                  <a:cubicBezTo>
                    <a:pt x="540" y="17"/>
                    <a:pt x="457" y="1"/>
                    <a:pt x="375" y="1"/>
                  </a:cubicBezTo>
                  <a:close/>
                  <a:moveTo>
                    <a:pt x="101" y="65"/>
                  </a:moveTo>
                  <a:cubicBezTo>
                    <a:pt x="92" y="70"/>
                    <a:pt x="83" y="75"/>
                    <a:pt x="76" y="79"/>
                  </a:cubicBezTo>
                  <a:lnTo>
                    <a:pt x="76" y="79"/>
                  </a:lnTo>
                  <a:cubicBezTo>
                    <a:pt x="86" y="76"/>
                    <a:pt x="95" y="72"/>
                    <a:pt x="101" y="65"/>
                  </a:cubicBezTo>
                  <a:close/>
                  <a:moveTo>
                    <a:pt x="619" y="49"/>
                  </a:moveTo>
                  <a:cubicBezTo>
                    <a:pt x="652" y="65"/>
                    <a:pt x="686" y="82"/>
                    <a:pt x="702" y="82"/>
                  </a:cubicBezTo>
                  <a:cubicBezTo>
                    <a:pt x="669" y="65"/>
                    <a:pt x="652" y="49"/>
                    <a:pt x="619" y="49"/>
                  </a:cubicBezTo>
                  <a:close/>
                  <a:moveTo>
                    <a:pt x="76" y="79"/>
                  </a:moveTo>
                  <a:lnTo>
                    <a:pt x="76" y="79"/>
                  </a:lnTo>
                  <a:cubicBezTo>
                    <a:pt x="61" y="85"/>
                    <a:pt x="44" y="89"/>
                    <a:pt x="34" y="99"/>
                  </a:cubicBezTo>
                  <a:cubicBezTo>
                    <a:pt x="46" y="99"/>
                    <a:pt x="58" y="90"/>
                    <a:pt x="76" y="79"/>
                  </a:cubicBezTo>
                  <a:close/>
                  <a:moveTo>
                    <a:pt x="702" y="82"/>
                  </a:moveTo>
                  <a:cubicBezTo>
                    <a:pt x="702" y="82"/>
                    <a:pt x="719" y="99"/>
                    <a:pt x="719" y="99"/>
                  </a:cubicBezTo>
                  <a:cubicBezTo>
                    <a:pt x="719" y="82"/>
                    <a:pt x="702" y="82"/>
                    <a:pt x="702" y="82"/>
                  </a:cubicBezTo>
                  <a:close/>
                  <a:moveTo>
                    <a:pt x="34" y="99"/>
                  </a:moveTo>
                  <a:cubicBezTo>
                    <a:pt x="17" y="99"/>
                    <a:pt x="17" y="116"/>
                    <a:pt x="1" y="116"/>
                  </a:cubicBezTo>
                  <a:cubicBezTo>
                    <a:pt x="17" y="116"/>
                    <a:pt x="17" y="116"/>
                    <a:pt x="34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90;p60">
              <a:extLst>
                <a:ext uri="{FF2B5EF4-FFF2-40B4-BE49-F238E27FC236}">
                  <a16:creationId xmlns:a16="http://schemas.microsoft.com/office/drawing/2014/main" id="{62E57548-DFC1-44C8-90A0-9CC37371DC8C}"/>
                </a:ext>
              </a:extLst>
            </p:cNvPr>
            <p:cNvSpPr/>
            <p:nvPr/>
          </p:nvSpPr>
          <p:spPr>
            <a:xfrm>
              <a:off x="1358404" y="3300283"/>
              <a:ext cx="123745" cy="122655"/>
            </a:xfrm>
            <a:custGeom>
              <a:avLst/>
              <a:gdLst/>
              <a:ahLst/>
              <a:cxnLst/>
              <a:rect l="l" t="t" r="r" b="b"/>
              <a:pathLst>
                <a:path w="3861" h="3827" extrusionOk="0">
                  <a:moveTo>
                    <a:pt x="1" y="0"/>
                  </a:moveTo>
                  <a:cubicBezTo>
                    <a:pt x="1" y="0"/>
                    <a:pt x="34" y="2941"/>
                    <a:pt x="184" y="3827"/>
                  </a:cubicBezTo>
                  <a:lnTo>
                    <a:pt x="3860" y="3659"/>
                  </a:lnTo>
                  <a:cubicBezTo>
                    <a:pt x="3860" y="3659"/>
                    <a:pt x="3543" y="769"/>
                    <a:pt x="366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91;p60">
              <a:extLst>
                <a:ext uri="{FF2B5EF4-FFF2-40B4-BE49-F238E27FC236}">
                  <a16:creationId xmlns:a16="http://schemas.microsoft.com/office/drawing/2014/main" id="{758E0D0A-6E65-44B3-95A0-2C8DFC8B3C62}"/>
                </a:ext>
              </a:extLst>
            </p:cNvPr>
            <p:cNvSpPr/>
            <p:nvPr/>
          </p:nvSpPr>
          <p:spPr>
            <a:xfrm>
              <a:off x="1378756" y="3339448"/>
              <a:ext cx="79292" cy="4968"/>
            </a:xfrm>
            <a:custGeom>
              <a:avLst/>
              <a:gdLst/>
              <a:ahLst/>
              <a:cxnLst/>
              <a:rect l="l" t="t" r="r" b="b"/>
              <a:pathLst>
                <a:path w="2474" h="155" extrusionOk="0">
                  <a:moveTo>
                    <a:pt x="2342" y="1"/>
                  </a:moveTo>
                  <a:cubicBezTo>
                    <a:pt x="2139" y="1"/>
                    <a:pt x="1721" y="25"/>
                    <a:pt x="1237" y="48"/>
                  </a:cubicBezTo>
                  <a:cubicBezTo>
                    <a:pt x="552" y="98"/>
                    <a:pt x="1" y="132"/>
                    <a:pt x="1" y="148"/>
                  </a:cubicBezTo>
                  <a:cubicBezTo>
                    <a:pt x="1" y="153"/>
                    <a:pt x="40" y="155"/>
                    <a:pt x="111" y="155"/>
                  </a:cubicBezTo>
                  <a:cubicBezTo>
                    <a:pt x="306" y="155"/>
                    <a:pt x="736" y="139"/>
                    <a:pt x="1237" y="115"/>
                  </a:cubicBezTo>
                  <a:cubicBezTo>
                    <a:pt x="1655" y="98"/>
                    <a:pt x="2072" y="65"/>
                    <a:pt x="2473" y="15"/>
                  </a:cubicBezTo>
                  <a:cubicBezTo>
                    <a:pt x="2473" y="5"/>
                    <a:pt x="2426" y="1"/>
                    <a:pt x="2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92;p60">
              <a:extLst>
                <a:ext uri="{FF2B5EF4-FFF2-40B4-BE49-F238E27FC236}">
                  <a16:creationId xmlns:a16="http://schemas.microsoft.com/office/drawing/2014/main" id="{09340C8C-7F86-4F21-947A-11F35BA8C70F}"/>
                </a:ext>
              </a:extLst>
            </p:cNvPr>
            <p:cNvSpPr/>
            <p:nvPr/>
          </p:nvSpPr>
          <p:spPr>
            <a:xfrm>
              <a:off x="1378756" y="3359511"/>
              <a:ext cx="79292" cy="5064"/>
            </a:xfrm>
            <a:custGeom>
              <a:avLst/>
              <a:gdLst/>
              <a:ahLst/>
              <a:cxnLst/>
              <a:rect l="l" t="t" r="r" b="b"/>
              <a:pathLst>
                <a:path w="2474" h="158" extrusionOk="0">
                  <a:moveTo>
                    <a:pt x="2141" y="0"/>
                  </a:moveTo>
                  <a:cubicBezTo>
                    <a:pt x="1840" y="0"/>
                    <a:pt x="1543" y="16"/>
                    <a:pt x="1237" y="40"/>
                  </a:cubicBezTo>
                  <a:cubicBezTo>
                    <a:pt x="819" y="57"/>
                    <a:pt x="418" y="91"/>
                    <a:pt x="1" y="157"/>
                  </a:cubicBezTo>
                  <a:cubicBezTo>
                    <a:pt x="418" y="157"/>
                    <a:pt x="836" y="141"/>
                    <a:pt x="1237" y="107"/>
                  </a:cubicBezTo>
                  <a:cubicBezTo>
                    <a:pt x="1655" y="91"/>
                    <a:pt x="2072" y="57"/>
                    <a:pt x="2473" y="7"/>
                  </a:cubicBezTo>
                  <a:cubicBezTo>
                    <a:pt x="2362" y="2"/>
                    <a:pt x="2251" y="0"/>
                    <a:pt x="2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93;p60">
              <a:extLst>
                <a:ext uri="{FF2B5EF4-FFF2-40B4-BE49-F238E27FC236}">
                  <a16:creationId xmlns:a16="http://schemas.microsoft.com/office/drawing/2014/main" id="{DF3132C9-75DF-4FF4-BDA7-1D1152E06A62}"/>
                </a:ext>
              </a:extLst>
            </p:cNvPr>
            <p:cNvSpPr/>
            <p:nvPr/>
          </p:nvSpPr>
          <p:spPr>
            <a:xfrm>
              <a:off x="1392666" y="3378998"/>
              <a:ext cx="45575" cy="2852"/>
            </a:xfrm>
            <a:custGeom>
              <a:avLst/>
              <a:gdLst/>
              <a:ahLst/>
              <a:cxnLst/>
              <a:rect l="l" t="t" r="r" b="b"/>
              <a:pathLst>
                <a:path w="1422" h="89" extrusionOk="0">
                  <a:moveTo>
                    <a:pt x="1421" y="0"/>
                  </a:moveTo>
                  <a:cubicBezTo>
                    <a:pt x="937" y="0"/>
                    <a:pt x="469" y="17"/>
                    <a:pt x="1" y="84"/>
                  </a:cubicBezTo>
                  <a:cubicBezTo>
                    <a:pt x="81" y="87"/>
                    <a:pt x="162" y="88"/>
                    <a:pt x="243" y="88"/>
                  </a:cubicBezTo>
                  <a:cubicBezTo>
                    <a:pt x="635" y="88"/>
                    <a:pt x="1034" y="56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94;p60">
              <a:extLst>
                <a:ext uri="{FF2B5EF4-FFF2-40B4-BE49-F238E27FC236}">
                  <a16:creationId xmlns:a16="http://schemas.microsoft.com/office/drawing/2014/main" id="{86851C21-2D10-448B-BF71-A41BB66EB8E1}"/>
                </a:ext>
              </a:extLst>
            </p:cNvPr>
            <p:cNvSpPr/>
            <p:nvPr/>
          </p:nvSpPr>
          <p:spPr>
            <a:xfrm>
              <a:off x="1568877" y="3402010"/>
              <a:ext cx="128553" cy="134995"/>
            </a:xfrm>
            <a:custGeom>
              <a:avLst/>
              <a:gdLst/>
              <a:ahLst/>
              <a:cxnLst/>
              <a:rect l="l" t="t" r="r" b="b"/>
              <a:pathLst>
                <a:path w="4011" h="4212" extrusionOk="0">
                  <a:moveTo>
                    <a:pt x="284" y="1"/>
                  </a:moveTo>
                  <a:cubicBezTo>
                    <a:pt x="284" y="1"/>
                    <a:pt x="0" y="2724"/>
                    <a:pt x="384" y="4211"/>
                  </a:cubicBezTo>
                  <a:lnTo>
                    <a:pt x="4010" y="4044"/>
                  </a:lnTo>
                  <a:cubicBezTo>
                    <a:pt x="4010" y="4044"/>
                    <a:pt x="3242" y="1371"/>
                    <a:pt x="3709" y="168"/>
                  </a:cubicBezTo>
                  <a:lnTo>
                    <a:pt x="28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95;p60">
              <a:extLst>
                <a:ext uri="{FF2B5EF4-FFF2-40B4-BE49-F238E27FC236}">
                  <a16:creationId xmlns:a16="http://schemas.microsoft.com/office/drawing/2014/main" id="{6DA94400-2CFC-4C39-93B6-BEF98456ABA0}"/>
                </a:ext>
              </a:extLst>
            </p:cNvPr>
            <p:cNvSpPr/>
            <p:nvPr/>
          </p:nvSpPr>
          <p:spPr>
            <a:xfrm>
              <a:off x="1578492" y="3399349"/>
              <a:ext cx="123745" cy="122655"/>
            </a:xfrm>
            <a:custGeom>
              <a:avLst/>
              <a:gdLst/>
              <a:ahLst/>
              <a:cxnLst/>
              <a:rect l="l" t="t" r="r" b="b"/>
              <a:pathLst>
                <a:path w="3861" h="3827" extrusionOk="0">
                  <a:moveTo>
                    <a:pt x="1" y="0"/>
                  </a:moveTo>
                  <a:cubicBezTo>
                    <a:pt x="1" y="0"/>
                    <a:pt x="34" y="2924"/>
                    <a:pt x="185" y="3827"/>
                  </a:cubicBezTo>
                  <a:lnTo>
                    <a:pt x="3861" y="3660"/>
                  </a:lnTo>
                  <a:cubicBezTo>
                    <a:pt x="3861" y="3660"/>
                    <a:pt x="3543" y="769"/>
                    <a:pt x="366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96;p60">
              <a:extLst>
                <a:ext uri="{FF2B5EF4-FFF2-40B4-BE49-F238E27FC236}">
                  <a16:creationId xmlns:a16="http://schemas.microsoft.com/office/drawing/2014/main" id="{F511B9CD-D5C5-4E58-AD0D-5939D6F8F764}"/>
                </a:ext>
              </a:extLst>
            </p:cNvPr>
            <p:cNvSpPr/>
            <p:nvPr/>
          </p:nvSpPr>
          <p:spPr>
            <a:xfrm>
              <a:off x="1598843" y="3438450"/>
              <a:ext cx="79292" cy="5064"/>
            </a:xfrm>
            <a:custGeom>
              <a:avLst/>
              <a:gdLst/>
              <a:ahLst/>
              <a:cxnLst/>
              <a:rect l="l" t="t" r="r" b="b"/>
              <a:pathLst>
                <a:path w="2474" h="158" extrusionOk="0">
                  <a:moveTo>
                    <a:pt x="2474" y="0"/>
                  </a:moveTo>
                  <a:cubicBezTo>
                    <a:pt x="2056" y="0"/>
                    <a:pt x="1655" y="17"/>
                    <a:pt x="1237" y="50"/>
                  </a:cubicBezTo>
                  <a:cubicBezTo>
                    <a:pt x="820" y="67"/>
                    <a:pt x="419" y="100"/>
                    <a:pt x="1" y="150"/>
                  </a:cubicBezTo>
                  <a:cubicBezTo>
                    <a:pt x="113" y="155"/>
                    <a:pt x="225" y="157"/>
                    <a:pt x="336" y="157"/>
                  </a:cubicBezTo>
                  <a:cubicBezTo>
                    <a:pt x="641" y="157"/>
                    <a:pt x="944" y="142"/>
                    <a:pt x="1237" y="117"/>
                  </a:cubicBezTo>
                  <a:cubicBezTo>
                    <a:pt x="1655" y="100"/>
                    <a:pt x="2073" y="67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97;p60">
              <a:extLst>
                <a:ext uri="{FF2B5EF4-FFF2-40B4-BE49-F238E27FC236}">
                  <a16:creationId xmlns:a16="http://schemas.microsoft.com/office/drawing/2014/main" id="{84231BB9-9080-4939-982B-9A1FE8FBBF2F}"/>
                </a:ext>
              </a:extLst>
            </p:cNvPr>
            <p:cNvSpPr/>
            <p:nvPr/>
          </p:nvSpPr>
          <p:spPr>
            <a:xfrm>
              <a:off x="1598843" y="3458578"/>
              <a:ext cx="79292" cy="5064"/>
            </a:xfrm>
            <a:custGeom>
              <a:avLst/>
              <a:gdLst/>
              <a:ahLst/>
              <a:cxnLst/>
              <a:rect l="l" t="t" r="r" b="b"/>
              <a:pathLst>
                <a:path w="2474" h="158" extrusionOk="0">
                  <a:moveTo>
                    <a:pt x="2363" y="0"/>
                  </a:moveTo>
                  <a:cubicBezTo>
                    <a:pt x="2169" y="0"/>
                    <a:pt x="1739" y="16"/>
                    <a:pt x="1237" y="40"/>
                  </a:cubicBezTo>
                  <a:cubicBezTo>
                    <a:pt x="820" y="57"/>
                    <a:pt x="419" y="91"/>
                    <a:pt x="1" y="157"/>
                  </a:cubicBezTo>
                  <a:cubicBezTo>
                    <a:pt x="419" y="157"/>
                    <a:pt x="836" y="141"/>
                    <a:pt x="1237" y="107"/>
                  </a:cubicBezTo>
                  <a:cubicBezTo>
                    <a:pt x="1655" y="91"/>
                    <a:pt x="2073" y="57"/>
                    <a:pt x="2474" y="7"/>
                  </a:cubicBezTo>
                  <a:cubicBezTo>
                    <a:pt x="2474" y="3"/>
                    <a:pt x="2434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198;p60">
              <a:extLst>
                <a:ext uri="{FF2B5EF4-FFF2-40B4-BE49-F238E27FC236}">
                  <a16:creationId xmlns:a16="http://schemas.microsoft.com/office/drawing/2014/main" id="{46FE49E3-85D1-4070-B516-2AB1C4C8DCDD}"/>
                </a:ext>
              </a:extLst>
            </p:cNvPr>
            <p:cNvSpPr/>
            <p:nvPr/>
          </p:nvSpPr>
          <p:spPr>
            <a:xfrm>
              <a:off x="1612785" y="3477936"/>
              <a:ext cx="45543" cy="2981"/>
            </a:xfrm>
            <a:custGeom>
              <a:avLst/>
              <a:gdLst/>
              <a:ahLst/>
              <a:cxnLst/>
              <a:rect l="l" t="t" r="r" b="b"/>
              <a:pathLst>
                <a:path w="1421" h="93" extrusionOk="0">
                  <a:moveTo>
                    <a:pt x="1178" y="0"/>
                  </a:moveTo>
                  <a:cubicBezTo>
                    <a:pt x="787" y="0"/>
                    <a:pt x="388" y="33"/>
                    <a:pt x="0" y="88"/>
                  </a:cubicBezTo>
                  <a:cubicBezTo>
                    <a:pt x="83" y="91"/>
                    <a:pt x="166" y="92"/>
                    <a:pt x="248" y="92"/>
                  </a:cubicBezTo>
                  <a:cubicBezTo>
                    <a:pt x="645" y="92"/>
                    <a:pt x="1033" y="60"/>
                    <a:pt x="1420" y="5"/>
                  </a:cubicBezTo>
                  <a:cubicBezTo>
                    <a:pt x="1340" y="2"/>
                    <a:pt x="1259" y="0"/>
                    <a:pt x="1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199;p60">
              <a:extLst>
                <a:ext uri="{FF2B5EF4-FFF2-40B4-BE49-F238E27FC236}">
                  <a16:creationId xmlns:a16="http://schemas.microsoft.com/office/drawing/2014/main" id="{9B6E2B5A-4663-4C87-A278-EFB4AB9F128C}"/>
                </a:ext>
              </a:extLst>
            </p:cNvPr>
            <p:cNvSpPr/>
            <p:nvPr/>
          </p:nvSpPr>
          <p:spPr>
            <a:xfrm>
              <a:off x="1544230" y="3767764"/>
              <a:ext cx="129097" cy="134995"/>
            </a:xfrm>
            <a:custGeom>
              <a:avLst/>
              <a:gdLst/>
              <a:ahLst/>
              <a:cxnLst/>
              <a:rect l="l" t="t" r="r" b="b"/>
              <a:pathLst>
                <a:path w="4028" h="4212" extrusionOk="0">
                  <a:moveTo>
                    <a:pt x="301" y="1"/>
                  </a:moveTo>
                  <a:cubicBezTo>
                    <a:pt x="301" y="1"/>
                    <a:pt x="1" y="2708"/>
                    <a:pt x="385" y="4211"/>
                  </a:cubicBezTo>
                  <a:lnTo>
                    <a:pt x="4027" y="4044"/>
                  </a:lnTo>
                  <a:cubicBezTo>
                    <a:pt x="4027" y="4044"/>
                    <a:pt x="3242" y="1354"/>
                    <a:pt x="3727" y="168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200;p60">
              <a:extLst>
                <a:ext uri="{FF2B5EF4-FFF2-40B4-BE49-F238E27FC236}">
                  <a16:creationId xmlns:a16="http://schemas.microsoft.com/office/drawing/2014/main" id="{732D6053-E11F-4A69-B55F-4486787A7C33}"/>
                </a:ext>
              </a:extLst>
            </p:cNvPr>
            <p:cNvSpPr/>
            <p:nvPr/>
          </p:nvSpPr>
          <p:spPr>
            <a:xfrm>
              <a:off x="1554390" y="3764559"/>
              <a:ext cx="123745" cy="123200"/>
            </a:xfrm>
            <a:custGeom>
              <a:avLst/>
              <a:gdLst/>
              <a:ahLst/>
              <a:cxnLst/>
              <a:rect l="l" t="t" r="r" b="b"/>
              <a:pathLst>
                <a:path w="3861" h="3844" extrusionOk="0">
                  <a:moveTo>
                    <a:pt x="1" y="1"/>
                  </a:moveTo>
                  <a:cubicBezTo>
                    <a:pt x="1" y="1"/>
                    <a:pt x="34" y="2941"/>
                    <a:pt x="185" y="3844"/>
                  </a:cubicBezTo>
                  <a:lnTo>
                    <a:pt x="3861" y="3660"/>
                  </a:lnTo>
                  <a:cubicBezTo>
                    <a:pt x="3861" y="3660"/>
                    <a:pt x="3543" y="769"/>
                    <a:pt x="366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201;p60">
              <a:extLst>
                <a:ext uri="{FF2B5EF4-FFF2-40B4-BE49-F238E27FC236}">
                  <a16:creationId xmlns:a16="http://schemas.microsoft.com/office/drawing/2014/main" id="{B22B8D19-BD97-41D1-869C-C6BDDB451F3F}"/>
                </a:ext>
              </a:extLst>
            </p:cNvPr>
            <p:cNvSpPr/>
            <p:nvPr/>
          </p:nvSpPr>
          <p:spPr>
            <a:xfrm>
              <a:off x="1574742" y="3803981"/>
              <a:ext cx="79292" cy="5256"/>
            </a:xfrm>
            <a:custGeom>
              <a:avLst/>
              <a:gdLst/>
              <a:ahLst/>
              <a:cxnLst/>
              <a:rect l="l" t="t" r="r" b="b"/>
              <a:pathLst>
                <a:path w="2474" h="164" extrusionOk="0">
                  <a:moveTo>
                    <a:pt x="2377" y="1"/>
                  </a:moveTo>
                  <a:cubicBezTo>
                    <a:pt x="2190" y="1"/>
                    <a:pt x="1751" y="20"/>
                    <a:pt x="1237" y="57"/>
                  </a:cubicBezTo>
                  <a:cubicBezTo>
                    <a:pt x="552" y="91"/>
                    <a:pt x="1" y="141"/>
                    <a:pt x="1" y="157"/>
                  </a:cubicBezTo>
                  <a:cubicBezTo>
                    <a:pt x="1" y="162"/>
                    <a:pt x="35" y="164"/>
                    <a:pt x="98" y="164"/>
                  </a:cubicBezTo>
                  <a:cubicBezTo>
                    <a:pt x="285" y="164"/>
                    <a:pt x="724" y="145"/>
                    <a:pt x="1237" y="107"/>
                  </a:cubicBezTo>
                  <a:cubicBezTo>
                    <a:pt x="1922" y="74"/>
                    <a:pt x="2474" y="24"/>
                    <a:pt x="2474" y="7"/>
                  </a:cubicBezTo>
                  <a:cubicBezTo>
                    <a:pt x="2474" y="3"/>
                    <a:pt x="2439" y="1"/>
                    <a:pt x="2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202;p60">
              <a:extLst>
                <a:ext uri="{FF2B5EF4-FFF2-40B4-BE49-F238E27FC236}">
                  <a16:creationId xmlns:a16="http://schemas.microsoft.com/office/drawing/2014/main" id="{0114D319-F78B-4EBA-9CF2-7BA5617442F3}"/>
                </a:ext>
              </a:extLst>
            </p:cNvPr>
            <p:cNvSpPr/>
            <p:nvPr/>
          </p:nvSpPr>
          <p:spPr>
            <a:xfrm>
              <a:off x="1574742" y="3823852"/>
              <a:ext cx="79292" cy="5224"/>
            </a:xfrm>
            <a:custGeom>
              <a:avLst/>
              <a:gdLst/>
              <a:ahLst/>
              <a:cxnLst/>
              <a:rect l="l" t="t" r="r" b="b"/>
              <a:pathLst>
                <a:path w="2474" h="163" extrusionOk="0">
                  <a:moveTo>
                    <a:pt x="2421" y="1"/>
                  </a:moveTo>
                  <a:cubicBezTo>
                    <a:pt x="2267" y="1"/>
                    <a:pt x="1797" y="28"/>
                    <a:pt x="1237" y="55"/>
                  </a:cubicBezTo>
                  <a:cubicBezTo>
                    <a:pt x="552" y="89"/>
                    <a:pt x="1" y="139"/>
                    <a:pt x="1" y="156"/>
                  </a:cubicBezTo>
                  <a:cubicBezTo>
                    <a:pt x="1" y="160"/>
                    <a:pt x="40" y="162"/>
                    <a:pt x="112" y="162"/>
                  </a:cubicBezTo>
                  <a:cubicBezTo>
                    <a:pt x="306" y="162"/>
                    <a:pt x="736" y="147"/>
                    <a:pt x="1237" y="122"/>
                  </a:cubicBezTo>
                  <a:cubicBezTo>
                    <a:pt x="1655" y="106"/>
                    <a:pt x="2073" y="72"/>
                    <a:pt x="2474" y="5"/>
                  </a:cubicBezTo>
                  <a:cubicBezTo>
                    <a:pt x="2474" y="2"/>
                    <a:pt x="2455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03;p60">
              <a:extLst>
                <a:ext uri="{FF2B5EF4-FFF2-40B4-BE49-F238E27FC236}">
                  <a16:creationId xmlns:a16="http://schemas.microsoft.com/office/drawing/2014/main" id="{541D7784-8524-446B-8F7C-4F7916928451}"/>
                </a:ext>
              </a:extLst>
            </p:cNvPr>
            <p:cNvSpPr/>
            <p:nvPr/>
          </p:nvSpPr>
          <p:spPr>
            <a:xfrm>
              <a:off x="1588684" y="3843691"/>
              <a:ext cx="45543" cy="2981"/>
            </a:xfrm>
            <a:custGeom>
              <a:avLst/>
              <a:gdLst/>
              <a:ahLst/>
              <a:cxnLst/>
              <a:rect l="l" t="t" r="r" b="b"/>
              <a:pathLst>
                <a:path w="1421" h="93" extrusionOk="0">
                  <a:moveTo>
                    <a:pt x="1173" y="0"/>
                  </a:moveTo>
                  <a:cubicBezTo>
                    <a:pt x="775" y="0"/>
                    <a:pt x="388" y="33"/>
                    <a:pt x="0" y="88"/>
                  </a:cubicBezTo>
                  <a:cubicBezTo>
                    <a:pt x="81" y="91"/>
                    <a:pt x="161" y="92"/>
                    <a:pt x="242" y="92"/>
                  </a:cubicBezTo>
                  <a:cubicBezTo>
                    <a:pt x="634" y="92"/>
                    <a:pt x="1033" y="60"/>
                    <a:pt x="1421" y="4"/>
                  </a:cubicBezTo>
                  <a:cubicBezTo>
                    <a:pt x="1337" y="2"/>
                    <a:pt x="1255" y="0"/>
                    <a:pt x="1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204;p60">
              <a:extLst>
                <a:ext uri="{FF2B5EF4-FFF2-40B4-BE49-F238E27FC236}">
                  <a16:creationId xmlns:a16="http://schemas.microsoft.com/office/drawing/2014/main" id="{C0018957-6C37-4467-B790-20D36BF7584C}"/>
                </a:ext>
              </a:extLst>
            </p:cNvPr>
            <p:cNvSpPr/>
            <p:nvPr/>
          </p:nvSpPr>
          <p:spPr>
            <a:xfrm>
              <a:off x="1380359" y="3697094"/>
              <a:ext cx="129097" cy="134963"/>
            </a:xfrm>
            <a:custGeom>
              <a:avLst/>
              <a:gdLst/>
              <a:ahLst/>
              <a:cxnLst/>
              <a:rect l="l" t="t" r="r" b="b"/>
              <a:pathLst>
                <a:path w="4028" h="4211" extrusionOk="0">
                  <a:moveTo>
                    <a:pt x="301" y="0"/>
                  </a:moveTo>
                  <a:cubicBezTo>
                    <a:pt x="301" y="0"/>
                    <a:pt x="1" y="2724"/>
                    <a:pt x="385" y="4211"/>
                  </a:cubicBezTo>
                  <a:lnTo>
                    <a:pt x="4027" y="4044"/>
                  </a:lnTo>
                  <a:cubicBezTo>
                    <a:pt x="4027" y="4044"/>
                    <a:pt x="3242" y="1370"/>
                    <a:pt x="3727" y="1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205;p60">
              <a:extLst>
                <a:ext uri="{FF2B5EF4-FFF2-40B4-BE49-F238E27FC236}">
                  <a16:creationId xmlns:a16="http://schemas.microsoft.com/office/drawing/2014/main" id="{18FFB3B2-EEFE-4DB1-A609-257EE82E113D}"/>
                </a:ext>
              </a:extLst>
            </p:cNvPr>
            <p:cNvSpPr/>
            <p:nvPr/>
          </p:nvSpPr>
          <p:spPr>
            <a:xfrm>
              <a:off x="1390550" y="3694402"/>
              <a:ext cx="123713" cy="122687"/>
            </a:xfrm>
            <a:custGeom>
              <a:avLst/>
              <a:gdLst/>
              <a:ahLst/>
              <a:cxnLst/>
              <a:rect l="l" t="t" r="r" b="b"/>
              <a:pathLst>
                <a:path w="3860" h="3828" extrusionOk="0">
                  <a:moveTo>
                    <a:pt x="0" y="1"/>
                  </a:moveTo>
                  <a:cubicBezTo>
                    <a:pt x="0" y="1"/>
                    <a:pt x="34" y="2925"/>
                    <a:pt x="184" y="3827"/>
                  </a:cubicBezTo>
                  <a:lnTo>
                    <a:pt x="3860" y="3660"/>
                  </a:lnTo>
                  <a:cubicBezTo>
                    <a:pt x="3860" y="3660"/>
                    <a:pt x="3542" y="769"/>
                    <a:pt x="365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206;p60">
              <a:extLst>
                <a:ext uri="{FF2B5EF4-FFF2-40B4-BE49-F238E27FC236}">
                  <a16:creationId xmlns:a16="http://schemas.microsoft.com/office/drawing/2014/main" id="{FA577CD0-A3E5-43BB-AB65-1E8D1ED75916}"/>
                </a:ext>
              </a:extLst>
            </p:cNvPr>
            <p:cNvSpPr/>
            <p:nvPr/>
          </p:nvSpPr>
          <p:spPr>
            <a:xfrm>
              <a:off x="1410902" y="3733375"/>
              <a:ext cx="79260" cy="5192"/>
            </a:xfrm>
            <a:custGeom>
              <a:avLst/>
              <a:gdLst/>
              <a:ahLst/>
              <a:cxnLst/>
              <a:rect l="l" t="t" r="r" b="b"/>
              <a:pathLst>
                <a:path w="2473" h="162" extrusionOk="0">
                  <a:moveTo>
                    <a:pt x="2420" y="0"/>
                  </a:moveTo>
                  <a:cubicBezTo>
                    <a:pt x="2266" y="0"/>
                    <a:pt x="1796" y="27"/>
                    <a:pt x="1237" y="55"/>
                  </a:cubicBezTo>
                  <a:cubicBezTo>
                    <a:pt x="551" y="88"/>
                    <a:pt x="0" y="138"/>
                    <a:pt x="0" y="155"/>
                  </a:cubicBezTo>
                  <a:cubicBezTo>
                    <a:pt x="0" y="159"/>
                    <a:pt x="40" y="161"/>
                    <a:pt x="111" y="161"/>
                  </a:cubicBezTo>
                  <a:cubicBezTo>
                    <a:pt x="305" y="161"/>
                    <a:pt x="735" y="146"/>
                    <a:pt x="1237" y="121"/>
                  </a:cubicBezTo>
                  <a:cubicBezTo>
                    <a:pt x="1922" y="71"/>
                    <a:pt x="2473" y="21"/>
                    <a:pt x="2473" y="5"/>
                  </a:cubicBezTo>
                  <a:cubicBezTo>
                    <a:pt x="2473" y="1"/>
                    <a:pt x="2454" y="0"/>
                    <a:pt x="2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207;p60">
              <a:extLst>
                <a:ext uri="{FF2B5EF4-FFF2-40B4-BE49-F238E27FC236}">
                  <a16:creationId xmlns:a16="http://schemas.microsoft.com/office/drawing/2014/main" id="{541F2F8E-BF38-48F0-A160-E761B34ABF5A}"/>
                </a:ext>
              </a:extLst>
            </p:cNvPr>
            <p:cNvSpPr/>
            <p:nvPr/>
          </p:nvSpPr>
          <p:spPr>
            <a:xfrm>
              <a:off x="1410902" y="3753630"/>
              <a:ext cx="79260" cy="5224"/>
            </a:xfrm>
            <a:custGeom>
              <a:avLst/>
              <a:gdLst/>
              <a:ahLst/>
              <a:cxnLst/>
              <a:rect l="l" t="t" r="r" b="b"/>
              <a:pathLst>
                <a:path w="2473" h="163" extrusionOk="0">
                  <a:moveTo>
                    <a:pt x="2362" y="1"/>
                  </a:moveTo>
                  <a:cubicBezTo>
                    <a:pt x="2168" y="1"/>
                    <a:pt x="1738" y="16"/>
                    <a:pt x="1237" y="41"/>
                  </a:cubicBezTo>
                  <a:cubicBezTo>
                    <a:pt x="819" y="58"/>
                    <a:pt x="418" y="91"/>
                    <a:pt x="0" y="158"/>
                  </a:cubicBezTo>
                  <a:cubicBezTo>
                    <a:pt x="0" y="161"/>
                    <a:pt x="19" y="162"/>
                    <a:pt x="53" y="162"/>
                  </a:cubicBezTo>
                  <a:cubicBezTo>
                    <a:pt x="207" y="162"/>
                    <a:pt x="677" y="135"/>
                    <a:pt x="1237" y="108"/>
                  </a:cubicBezTo>
                  <a:cubicBezTo>
                    <a:pt x="1922" y="74"/>
                    <a:pt x="2473" y="24"/>
                    <a:pt x="2473" y="7"/>
                  </a:cubicBezTo>
                  <a:cubicBezTo>
                    <a:pt x="2473" y="3"/>
                    <a:pt x="2433" y="1"/>
                    <a:pt x="2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208;p60">
              <a:extLst>
                <a:ext uri="{FF2B5EF4-FFF2-40B4-BE49-F238E27FC236}">
                  <a16:creationId xmlns:a16="http://schemas.microsoft.com/office/drawing/2014/main" id="{E0354495-933C-4274-82A5-C0AFCE9115D1}"/>
                </a:ext>
              </a:extLst>
            </p:cNvPr>
            <p:cNvSpPr/>
            <p:nvPr/>
          </p:nvSpPr>
          <p:spPr>
            <a:xfrm>
              <a:off x="1424812" y="3772988"/>
              <a:ext cx="45543" cy="2981"/>
            </a:xfrm>
            <a:custGeom>
              <a:avLst/>
              <a:gdLst/>
              <a:ahLst/>
              <a:cxnLst/>
              <a:rect l="l" t="t" r="r" b="b"/>
              <a:pathLst>
                <a:path w="1421" h="93" extrusionOk="0">
                  <a:moveTo>
                    <a:pt x="1173" y="1"/>
                  </a:moveTo>
                  <a:cubicBezTo>
                    <a:pt x="776" y="1"/>
                    <a:pt x="388" y="33"/>
                    <a:pt x="1" y="88"/>
                  </a:cubicBezTo>
                  <a:cubicBezTo>
                    <a:pt x="81" y="91"/>
                    <a:pt x="162" y="93"/>
                    <a:pt x="243" y="93"/>
                  </a:cubicBezTo>
                  <a:cubicBezTo>
                    <a:pt x="634" y="93"/>
                    <a:pt x="1033" y="60"/>
                    <a:pt x="1421" y="5"/>
                  </a:cubicBezTo>
                  <a:cubicBezTo>
                    <a:pt x="1338" y="2"/>
                    <a:pt x="1255" y="1"/>
                    <a:pt x="1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09;p60">
              <a:extLst>
                <a:ext uri="{FF2B5EF4-FFF2-40B4-BE49-F238E27FC236}">
                  <a16:creationId xmlns:a16="http://schemas.microsoft.com/office/drawing/2014/main" id="{4E2599F6-3BFD-4C7F-BADC-470003A99704}"/>
                </a:ext>
              </a:extLst>
            </p:cNvPr>
            <p:cNvSpPr/>
            <p:nvPr/>
          </p:nvSpPr>
          <p:spPr>
            <a:xfrm>
              <a:off x="1988700" y="3709946"/>
              <a:ext cx="128553" cy="134963"/>
            </a:xfrm>
            <a:custGeom>
              <a:avLst/>
              <a:gdLst/>
              <a:ahLst/>
              <a:cxnLst/>
              <a:rect l="l" t="t" r="r" b="b"/>
              <a:pathLst>
                <a:path w="4011" h="4211" extrusionOk="0">
                  <a:moveTo>
                    <a:pt x="285" y="0"/>
                  </a:moveTo>
                  <a:cubicBezTo>
                    <a:pt x="285" y="0"/>
                    <a:pt x="1" y="2724"/>
                    <a:pt x="368" y="4211"/>
                  </a:cubicBezTo>
                  <a:lnTo>
                    <a:pt x="4011" y="4061"/>
                  </a:lnTo>
                  <a:cubicBezTo>
                    <a:pt x="4011" y="4061"/>
                    <a:pt x="3225" y="1370"/>
                    <a:pt x="3710" y="184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10;p60">
              <a:extLst>
                <a:ext uri="{FF2B5EF4-FFF2-40B4-BE49-F238E27FC236}">
                  <a16:creationId xmlns:a16="http://schemas.microsoft.com/office/drawing/2014/main" id="{EFC7C8F0-83EB-41DC-BE3F-0F8C24ADCD45}"/>
                </a:ext>
              </a:extLst>
            </p:cNvPr>
            <p:cNvSpPr/>
            <p:nvPr/>
          </p:nvSpPr>
          <p:spPr>
            <a:xfrm>
              <a:off x="1998347" y="3707254"/>
              <a:ext cx="123745" cy="122687"/>
            </a:xfrm>
            <a:custGeom>
              <a:avLst/>
              <a:gdLst/>
              <a:ahLst/>
              <a:cxnLst/>
              <a:rect l="l" t="t" r="r" b="b"/>
              <a:pathLst>
                <a:path w="3861" h="3828" extrusionOk="0">
                  <a:moveTo>
                    <a:pt x="0" y="1"/>
                  </a:moveTo>
                  <a:cubicBezTo>
                    <a:pt x="0" y="1"/>
                    <a:pt x="34" y="2941"/>
                    <a:pt x="184" y="3827"/>
                  </a:cubicBezTo>
                  <a:lnTo>
                    <a:pt x="3860" y="3660"/>
                  </a:lnTo>
                  <a:cubicBezTo>
                    <a:pt x="3860" y="3660"/>
                    <a:pt x="3543" y="769"/>
                    <a:pt x="366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11;p60">
              <a:extLst>
                <a:ext uri="{FF2B5EF4-FFF2-40B4-BE49-F238E27FC236}">
                  <a16:creationId xmlns:a16="http://schemas.microsoft.com/office/drawing/2014/main" id="{3898EF8A-0133-4F7E-AD9C-E2ADC1368291}"/>
                </a:ext>
              </a:extLst>
            </p:cNvPr>
            <p:cNvSpPr/>
            <p:nvPr/>
          </p:nvSpPr>
          <p:spPr>
            <a:xfrm>
              <a:off x="2018698" y="3746675"/>
              <a:ext cx="79292" cy="5224"/>
            </a:xfrm>
            <a:custGeom>
              <a:avLst/>
              <a:gdLst/>
              <a:ahLst/>
              <a:cxnLst/>
              <a:rect l="l" t="t" r="r" b="b"/>
              <a:pathLst>
                <a:path w="2474" h="163" extrusionOk="0">
                  <a:moveTo>
                    <a:pt x="2362" y="1"/>
                  </a:moveTo>
                  <a:cubicBezTo>
                    <a:pt x="2168" y="1"/>
                    <a:pt x="1738" y="16"/>
                    <a:pt x="1237" y="41"/>
                  </a:cubicBezTo>
                  <a:cubicBezTo>
                    <a:pt x="552" y="91"/>
                    <a:pt x="0" y="124"/>
                    <a:pt x="0" y="158"/>
                  </a:cubicBezTo>
                  <a:cubicBezTo>
                    <a:pt x="0" y="161"/>
                    <a:pt x="19" y="162"/>
                    <a:pt x="53" y="162"/>
                  </a:cubicBezTo>
                  <a:cubicBezTo>
                    <a:pt x="207" y="162"/>
                    <a:pt x="677" y="135"/>
                    <a:pt x="1237" y="107"/>
                  </a:cubicBezTo>
                  <a:cubicBezTo>
                    <a:pt x="1922" y="74"/>
                    <a:pt x="2473" y="24"/>
                    <a:pt x="2473" y="7"/>
                  </a:cubicBezTo>
                  <a:cubicBezTo>
                    <a:pt x="2473" y="3"/>
                    <a:pt x="2434" y="1"/>
                    <a:pt x="2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12;p60">
              <a:extLst>
                <a:ext uri="{FF2B5EF4-FFF2-40B4-BE49-F238E27FC236}">
                  <a16:creationId xmlns:a16="http://schemas.microsoft.com/office/drawing/2014/main" id="{CB8FE70E-4A45-47CF-87C8-0F112D1C0791}"/>
                </a:ext>
              </a:extLst>
            </p:cNvPr>
            <p:cNvSpPr/>
            <p:nvPr/>
          </p:nvSpPr>
          <p:spPr>
            <a:xfrm>
              <a:off x="2018698" y="3766514"/>
              <a:ext cx="79292" cy="5256"/>
            </a:xfrm>
            <a:custGeom>
              <a:avLst/>
              <a:gdLst/>
              <a:ahLst/>
              <a:cxnLst/>
              <a:rect l="l" t="t" r="r" b="b"/>
              <a:pathLst>
                <a:path w="2474" h="164" extrusionOk="0">
                  <a:moveTo>
                    <a:pt x="2376" y="0"/>
                  </a:moveTo>
                  <a:cubicBezTo>
                    <a:pt x="2189" y="0"/>
                    <a:pt x="1751" y="19"/>
                    <a:pt x="1237" y="57"/>
                  </a:cubicBezTo>
                  <a:cubicBezTo>
                    <a:pt x="819" y="57"/>
                    <a:pt x="418" y="90"/>
                    <a:pt x="0" y="157"/>
                  </a:cubicBezTo>
                  <a:cubicBezTo>
                    <a:pt x="0" y="161"/>
                    <a:pt x="35" y="163"/>
                    <a:pt x="97" y="163"/>
                  </a:cubicBezTo>
                  <a:cubicBezTo>
                    <a:pt x="284" y="163"/>
                    <a:pt x="723" y="144"/>
                    <a:pt x="1237" y="107"/>
                  </a:cubicBezTo>
                  <a:cubicBezTo>
                    <a:pt x="1922" y="73"/>
                    <a:pt x="2473" y="23"/>
                    <a:pt x="2473" y="6"/>
                  </a:cubicBezTo>
                  <a:cubicBezTo>
                    <a:pt x="2473" y="2"/>
                    <a:pt x="2439" y="0"/>
                    <a:pt x="2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13;p60">
              <a:extLst>
                <a:ext uri="{FF2B5EF4-FFF2-40B4-BE49-F238E27FC236}">
                  <a16:creationId xmlns:a16="http://schemas.microsoft.com/office/drawing/2014/main" id="{B7AF4E7F-B587-4B63-8154-C05FA1A4B0A7}"/>
                </a:ext>
              </a:extLst>
            </p:cNvPr>
            <p:cNvSpPr/>
            <p:nvPr/>
          </p:nvSpPr>
          <p:spPr>
            <a:xfrm>
              <a:off x="2032608" y="3786321"/>
              <a:ext cx="45543" cy="2917"/>
            </a:xfrm>
            <a:custGeom>
              <a:avLst/>
              <a:gdLst/>
              <a:ahLst/>
              <a:cxnLst/>
              <a:rect l="l" t="t" r="r" b="b"/>
              <a:pathLst>
                <a:path w="1421" h="91" extrusionOk="0">
                  <a:moveTo>
                    <a:pt x="1097" y="1"/>
                  </a:moveTo>
                  <a:cubicBezTo>
                    <a:pt x="726" y="1"/>
                    <a:pt x="363" y="25"/>
                    <a:pt x="1" y="90"/>
                  </a:cubicBezTo>
                  <a:cubicBezTo>
                    <a:pt x="469" y="90"/>
                    <a:pt x="953" y="73"/>
                    <a:pt x="1421" y="7"/>
                  </a:cubicBezTo>
                  <a:cubicBezTo>
                    <a:pt x="1312" y="3"/>
                    <a:pt x="1204" y="1"/>
                    <a:pt x="1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214;p60">
              <a:extLst>
                <a:ext uri="{FF2B5EF4-FFF2-40B4-BE49-F238E27FC236}">
                  <a16:creationId xmlns:a16="http://schemas.microsoft.com/office/drawing/2014/main" id="{33F745A1-5904-4B51-8C25-E7C079C378B0}"/>
                </a:ext>
              </a:extLst>
            </p:cNvPr>
            <p:cNvSpPr/>
            <p:nvPr/>
          </p:nvSpPr>
          <p:spPr>
            <a:xfrm>
              <a:off x="1409268" y="3473257"/>
              <a:ext cx="147302" cy="151020"/>
            </a:xfrm>
            <a:custGeom>
              <a:avLst/>
              <a:gdLst/>
              <a:ahLst/>
              <a:cxnLst/>
              <a:rect l="l" t="t" r="r" b="b"/>
              <a:pathLst>
                <a:path w="4596" h="4712" extrusionOk="0">
                  <a:moveTo>
                    <a:pt x="1221" y="0"/>
                  </a:moveTo>
                  <a:lnTo>
                    <a:pt x="1221" y="0"/>
                  </a:lnTo>
                  <a:cubicBezTo>
                    <a:pt x="1404" y="1270"/>
                    <a:pt x="1" y="3676"/>
                    <a:pt x="1" y="3676"/>
                  </a:cubicBezTo>
                  <a:lnTo>
                    <a:pt x="3493" y="4712"/>
                  </a:lnTo>
                  <a:cubicBezTo>
                    <a:pt x="4228" y="3359"/>
                    <a:pt x="4596" y="652"/>
                    <a:pt x="4596" y="652"/>
                  </a:cubicBezTo>
                  <a:lnTo>
                    <a:pt x="1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215;p60">
              <a:extLst>
                <a:ext uri="{FF2B5EF4-FFF2-40B4-BE49-F238E27FC236}">
                  <a16:creationId xmlns:a16="http://schemas.microsoft.com/office/drawing/2014/main" id="{3A228881-F4EC-46A9-B94B-1D8C29735A11}"/>
                </a:ext>
              </a:extLst>
            </p:cNvPr>
            <p:cNvSpPr/>
            <p:nvPr/>
          </p:nvSpPr>
          <p:spPr>
            <a:xfrm>
              <a:off x="1408210" y="3462552"/>
              <a:ext cx="148359" cy="146757"/>
            </a:xfrm>
            <a:custGeom>
              <a:avLst/>
              <a:gdLst/>
              <a:ahLst/>
              <a:cxnLst/>
              <a:rect l="l" t="t" r="r" b="b"/>
              <a:pathLst>
                <a:path w="4629" h="4579" extrusionOk="0">
                  <a:moveTo>
                    <a:pt x="1087" y="0"/>
                  </a:moveTo>
                  <a:cubicBezTo>
                    <a:pt x="1020" y="785"/>
                    <a:pt x="1" y="3509"/>
                    <a:pt x="1" y="3509"/>
                  </a:cubicBezTo>
                  <a:lnTo>
                    <a:pt x="3526" y="4578"/>
                  </a:lnTo>
                  <a:cubicBezTo>
                    <a:pt x="3894" y="3743"/>
                    <a:pt x="4629" y="886"/>
                    <a:pt x="4629" y="886"/>
                  </a:cubicBezTo>
                  <a:lnTo>
                    <a:pt x="108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216;p60">
              <a:extLst>
                <a:ext uri="{FF2B5EF4-FFF2-40B4-BE49-F238E27FC236}">
                  <a16:creationId xmlns:a16="http://schemas.microsoft.com/office/drawing/2014/main" id="{86F8E92C-1C0E-48F4-88DF-9D6C07D23DB7}"/>
                </a:ext>
              </a:extLst>
            </p:cNvPr>
            <p:cNvSpPr/>
            <p:nvPr/>
          </p:nvSpPr>
          <p:spPr>
            <a:xfrm>
              <a:off x="1450516" y="3505371"/>
              <a:ext cx="75542" cy="24166"/>
            </a:xfrm>
            <a:custGeom>
              <a:avLst/>
              <a:gdLst/>
              <a:ahLst/>
              <a:cxnLst/>
              <a:rect l="l" t="t" r="r" b="b"/>
              <a:pathLst>
                <a:path w="2357" h="754" extrusionOk="0">
                  <a:moveTo>
                    <a:pt x="1" y="1"/>
                  </a:moveTo>
                  <a:cubicBezTo>
                    <a:pt x="1" y="17"/>
                    <a:pt x="518" y="201"/>
                    <a:pt x="1170" y="402"/>
                  </a:cubicBezTo>
                  <a:cubicBezTo>
                    <a:pt x="1792" y="593"/>
                    <a:pt x="2307" y="754"/>
                    <a:pt x="2353" y="754"/>
                  </a:cubicBezTo>
                  <a:cubicBezTo>
                    <a:pt x="2355" y="754"/>
                    <a:pt x="2356" y="753"/>
                    <a:pt x="2356" y="753"/>
                  </a:cubicBezTo>
                  <a:cubicBezTo>
                    <a:pt x="1972" y="585"/>
                    <a:pt x="1588" y="452"/>
                    <a:pt x="1187" y="352"/>
                  </a:cubicBezTo>
                  <a:cubicBezTo>
                    <a:pt x="803" y="218"/>
                    <a:pt x="402" y="1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217;p60">
              <a:extLst>
                <a:ext uri="{FF2B5EF4-FFF2-40B4-BE49-F238E27FC236}">
                  <a16:creationId xmlns:a16="http://schemas.microsoft.com/office/drawing/2014/main" id="{EE34F68E-748A-413B-9FE6-86B847447EF9}"/>
                </a:ext>
              </a:extLst>
            </p:cNvPr>
            <p:cNvSpPr/>
            <p:nvPr/>
          </p:nvSpPr>
          <p:spPr>
            <a:xfrm>
              <a:off x="1445709" y="3524601"/>
              <a:ext cx="75542" cy="24230"/>
            </a:xfrm>
            <a:custGeom>
              <a:avLst/>
              <a:gdLst/>
              <a:ahLst/>
              <a:cxnLst/>
              <a:rect l="l" t="t" r="r" b="b"/>
              <a:pathLst>
                <a:path w="2357" h="756" extrusionOk="0">
                  <a:moveTo>
                    <a:pt x="4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19"/>
                    <a:pt x="518" y="203"/>
                    <a:pt x="1170" y="403"/>
                  </a:cubicBezTo>
                  <a:cubicBezTo>
                    <a:pt x="1788" y="609"/>
                    <a:pt x="2301" y="755"/>
                    <a:pt x="2352" y="755"/>
                  </a:cubicBezTo>
                  <a:cubicBezTo>
                    <a:pt x="2355" y="755"/>
                    <a:pt x="2356" y="755"/>
                    <a:pt x="2356" y="754"/>
                  </a:cubicBezTo>
                  <a:cubicBezTo>
                    <a:pt x="1972" y="604"/>
                    <a:pt x="1587" y="470"/>
                    <a:pt x="1186" y="353"/>
                  </a:cubicBezTo>
                  <a:cubicBezTo>
                    <a:pt x="568" y="147"/>
                    <a:pt x="55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218;p60">
              <a:extLst>
                <a:ext uri="{FF2B5EF4-FFF2-40B4-BE49-F238E27FC236}">
                  <a16:creationId xmlns:a16="http://schemas.microsoft.com/office/drawing/2014/main" id="{9F4CA200-5786-4CFF-9257-D5C421B64ECB}"/>
                </a:ext>
              </a:extLst>
            </p:cNvPr>
            <p:cNvSpPr/>
            <p:nvPr/>
          </p:nvSpPr>
          <p:spPr>
            <a:xfrm>
              <a:off x="1460163" y="3548767"/>
              <a:ext cx="43396" cy="13397"/>
            </a:xfrm>
            <a:custGeom>
              <a:avLst/>
              <a:gdLst/>
              <a:ahLst/>
              <a:cxnLst/>
              <a:rect l="l" t="t" r="r" b="b"/>
              <a:pathLst>
                <a:path w="1354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435" y="184"/>
                    <a:pt x="886" y="318"/>
                    <a:pt x="1354" y="418"/>
                  </a:cubicBezTo>
                  <a:cubicBezTo>
                    <a:pt x="919" y="234"/>
                    <a:pt x="468" y="1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219;p60">
              <a:extLst>
                <a:ext uri="{FF2B5EF4-FFF2-40B4-BE49-F238E27FC236}">
                  <a16:creationId xmlns:a16="http://schemas.microsoft.com/office/drawing/2014/main" id="{764E2B55-ADD4-4935-8D68-C35B31A3F0A0}"/>
                </a:ext>
              </a:extLst>
            </p:cNvPr>
            <p:cNvSpPr/>
            <p:nvPr/>
          </p:nvSpPr>
          <p:spPr>
            <a:xfrm>
              <a:off x="1559230" y="3585688"/>
              <a:ext cx="129097" cy="134995"/>
            </a:xfrm>
            <a:custGeom>
              <a:avLst/>
              <a:gdLst/>
              <a:ahLst/>
              <a:cxnLst/>
              <a:rect l="l" t="t" r="r" b="b"/>
              <a:pathLst>
                <a:path w="4028" h="4212" extrusionOk="0">
                  <a:moveTo>
                    <a:pt x="3726" y="1"/>
                  </a:moveTo>
                  <a:lnTo>
                    <a:pt x="301" y="185"/>
                  </a:lnTo>
                  <a:cubicBezTo>
                    <a:pt x="786" y="1371"/>
                    <a:pt x="0" y="4044"/>
                    <a:pt x="0" y="4044"/>
                  </a:cubicBezTo>
                  <a:lnTo>
                    <a:pt x="3643" y="4212"/>
                  </a:lnTo>
                  <a:cubicBezTo>
                    <a:pt x="4027" y="2724"/>
                    <a:pt x="3726" y="1"/>
                    <a:pt x="372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220;p60">
              <a:extLst>
                <a:ext uri="{FF2B5EF4-FFF2-40B4-BE49-F238E27FC236}">
                  <a16:creationId xmlns:a16="http://schemas.microsoft.com/office/drawing/2014/main" id="{74873D6F-BE02-4EF4-A395-20CA5390D0CD}"/>
                </a:ext>
              </a:extLst>
            </p:cNvPr>
            <p:cNvSpPr/>
            <p:nvPr/>
          </p:nvSpPr>
          <p:spPr>
            <a:xfrm>
              <a:off x="1545288" y="3565368"/>
              <a:ext cx="132302" cy="135507"/>
            </a:xfrm>
            <a:custGeom>
              <a:avLst/>
              <a:gdLst/>
              <a:ahLst/>
              <a:cxnLst/>
              <a:rect l="l" t="t" r="r" b="b"/>
              <a:pathLst>
                <a:path w="4128" h="4228" extrusionOk="0">
                  <a:moveTo>
                    <a:pt x="435" y="0"/>
                  </a:moveTo>
                  <a:cubicBezTo>
                    <a:pt x="435" y="0"/>
                    <a:pt x="185" y="3258"/>
                    <a:pt x="1" y="3876"/>
                  </a:cubicBezTo>
                  <a:lnTo>
                    <a:pt x="3309" y="4227"/>
                  </a:lnTo>
                  <a:lnTo>
                    <a:pt x="3810" y="3759"/>
                  </a:lnTo>
                  <a:cubicBezTo>
                    <a:pt x="3810" y="3759"/>
                    <a:pt x="4128" y="1370"/>
                    <a:pt x="4078" y="585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221;p60">
              <a:extLst>
                <a:ext uri="{FF2B5EF4-FFF2-40B4-BE49-F238E27FC236}">
                  <a16:creationId xmlns:a16="http://schemas.microsoft.com/office/drawing/2014/main" id="{420756DC-4CAF-41EF-BAA5-0E8163A3480D}"/>
                </a:ext>
              </a:extLst>
            </p:cNvPr>
            <p:cNvSpPr/>
            <p:nvPr/>
          </p:nvSpPr>
          <p:spPr>
            <a:xfrm>
              <a:off x="1651341" y="3684787"/>
              <a:ext cx="16089" cy="1608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67" y="0"/>
                  </a:moveTo>
                  <a:lnTo>
                    <a:pt x="0" y="501"/>
                  </a:lnTo>
                  <a:lnTo>
                    <a:pt x="0" y="501"/>
                  </a:lnTo>
                  <a:lnTo>
                    <a:pt x="501" y="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222;p60">
              <a:extLst>
                <a:ext uri="{FF2B5EF4-FFF2-40B4-BE49-F238E27FC236}">
                  <a16:creationId xmlns:a16="http://schemas.microsoft.com/office/drawing/2014/main" id="{FD1C0D84-82FC-4F0D-8638-73C40E1D01D2}"/>
                </a:ext>
              </a:extLst>
            </p:cNvPr>
            <p:cNvSpPr/>
            <p:nvPr/>
          </p:nvSpPr>
          <p:spPr>
            <a:xfrm>
              <a:off x="1573684" y="3609950"/>
              <a:ext cx="81439" cy="11121"/>
            </a:xfrm>
            <a:custGeom>
              <a:avLst/>
              <a:gdLst/>
              <a:ahLst/>
              <a:cxnLst/>
              <a:rect l="l" t="t" r="r" b="b"/>
              <a:pathLst>
                <a:path w="2541" h="347" extrusionOk="0">
                  <a:moveTo>
                    <a:pt x="193" y="0"/>
                  </a:moveTo>
                  <a:cubicBezTo>
                    <a:pt x="130" y="0"/>
                    <a:pt x="67" y="4"/>
                    <a:pt x="0" y="13"/>
                  </a:cubicBezTo>
                  <a:cubicBezTo>
                    <a:pt x="134" y="29"/>
                    <a:pt x="251" y="46"/>
                    <a:pt x="368" y="63"/>
                  </a:cubicBezTo>
                  <a:lnTo>
                    <a:pt x="1270" y="163"/>
                  </a:lnTo>
                  <a:lnTo>
                    <a:pt x="2156" y="297"/>
                  </a:lnTo>
                  <a:cubicBezTo>
                    <a:pt x="2290" y="313"/>
                    <a:pt x="2407" y="330"/>
                    <a:pt x="2540" y="347"/>
                  </a:cubicBezTo>
                  <a:cubicBezTo>
                    <a:pt x="2407" y="297"/>
                    <a:pt x="2290" y="263"/>
                    <a:pt x="2173" y="246"/>
                  </a:cubicBezTo>
                  <a:cubicBezTo>
                    <a:pt x="1939" y="213"/>
                    <a:pt x="1621" y="163"/>
                    <a:pt x="1270" y="113"/>
                  </a:cubicBezTo>
                  <a:cubicBezTo>
                    <a:pt x="936" y="63"/>
                    <a:pt x="602" y="29"/>
                    <a:pt x="385" y="13"/>
                  </a:cubicBezTo>
                  <a:cubicBezTo>
                    <a:pt x="318" y="4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223;p60">
              <a:extLst>
                <a:ext uri="{FF2B5EF4-FFF2-40B4-BE49-F238E27FC236}">
                  <a16:creationId xmlns:a16="http://schemas.microsoft.com/office/drawing/2014/main" id="{F7C7FAF0-7DC8-4C65-9938-F3CF6715E9A3}"/>
                </a:ext>
              </a:extLst>
            </p:cNvPr>
            <p:cNvSpPr/>
            <p:nvPr/>
          </p:nvSpPr>
          <p:spPr>
            <a:xfrm>
              <a:off x="1572627" y="3632834"/>
              <a:ext cx="77657" cy="9903"/>
            </a:xfrm>
            <a:custGeom>
              <a:avLst/>
              <a:gdLst/>
              <a:ahLst/>
              <a:cxnLst/>
              <a:rect l="l" t="t" r="r" b="b"/>
              <a:pathLst>
                <a:path w="2423" h="309" extrusionOk="0">
                  <a:moveTo>
                    <a:pt x="0" y="0"/>
                  </a:moveTo>
                  <a:cubicBezTo>
                    <a:pt x="117" y="34"/>
                    <a:pt x="234" y="67"/>
                    <a:pt x="351" y="84"/>
                  </a:cubicBezTo>
                  <a:cubicBezTo>
                    <a:pt x="568" y="117"/>
                    <a:pt x="869" y="167"/>
                    <a:pt x="1203" y="201"/>
                  </a:cubicBezTo>
                  <a:cubicBezTo>
                    <a:pt x="1537" y="251"/>
                    <a:pt x="1838" y="284"/>
                    <a:pt x="2055" y="301"/>
                  </a:cubicBezTo>
                  <a:cubicBezTo>
                    <a:pt x="2144" y="301"/>
                    <a:pt x="2226" y="308"/>
                    <a:pt x="2305" y="308"/>
                  </a:cubicBezTo>
                  <a:cubicBezTo>
                    <a:pt x="2345" y="308"/>
                    <a:pt x="2384" y="307"/>
                    <a:pt x="2423" y="301"/>
                  </a:cubicBezTo>
                  <a:cubicBezTo>
                    <a:pt x="2306" y="284"/>
                    <a:pt x="2189" y="268"/>
                    <a:pt x="2072" y="251"/>
                  </a:cubicBezTo>
                  <a:lnTo>
                    <a:pt x="1203" y="151"/>
                  </a:lnTo>
                  <a:lnTo>
                    <a:pt x="351" y="34"/>
                  </a:lnTo>
                  <a:cubicBezTo>
                    <a:pt x="234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224;p60">
              <a:extLst>
                <a:ext uri="{FF2B5EF4-FFF2-40B4-BE49-F238E27FC236}">
                  <a16:creationId xmlns:a16="http://schemas.microsoft.com/office/drawing/2014/main" id="{79684470-DFDA-489E-9C77-9217A37B71C5}"/>
                </a:ext>
              </a:extLst>
            </p:cNvPr>
            <p:cNvSpPr/>
            <p:nvPr/>
          </p:nvSpPr>
          <p:spPr>
            <a:xfrm>
              <a:off x="1572627" y="3653185"/>
              <a:ext cx="71247" cy="9647"/>
            </a:xfrm>
            <a:custGeom>
              <a:avLst/>
              <a:gdLst/>
              <a:ahLst/>
              <a:cxnLst/>
              <a:rect l="l" t="t" r="r" b="b"/>
              <a:pathLst>
                <a:path w="2223" h="301" extrusionOk="0">
                  <a:moveTo>
                    <a:pt x="0" y="0"/>
                  </a:moveTo>
                  <a:cubicBezTo>
                    <a:pt x="368" y="84"/>
                    <a:pt x="735" y="134"/>
                    <a:pt x="1103" y="184"/>
                  </a:cubicBezTo>
                  <a:cubicBezTo>
                    <a:pt x="1470" y="234"/>
                    <a:pt x="1838" y="284"/>
                    <a:pt x="2222" y="301"/>
                  </a:cubicBezTo>
                  <a:cubicBezTo>
                    <a:pt x="1855" y="217"/>
                    <a:pt x="1487" y="151"/>
                    <a:pt x="1103" y="117"/>
                  </a:cubicBezTo>
                  <a:cubicBezTo>
                    <a:pt x="735" y="50"/>
                    <a:pt x="368" y="1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225;p60">
              <a:extLst>
                <a:ext uri="{FF2B5EF4-FFF2-40B4-BE49-F238E27FC236}">
                  <a16:creationId xmlns:a16="http://schemas.microsoft.com/office/drawing/2014/main" id="{2E4DC583-89FB-4991-9ED2-A2B983732A86}"/>
                </a:ext>
              </a:extLst>
            </p:cNvPr>
            <p:cNvSpPr/>
            <p:nvPr/>
          </p:nvSpPr>
          <p:spPr>
            <a:xfrm>
              <a:off x="2420317" y="3696549"/>
              <a:ext cx="128553" cy="134995"/>
            </a:xfrm>
            <a:custGeom>
              <a:avLst/>
              <a:gdLst/>
              <a:ahLst/>
              <a:cxnLst/>
              <a:rect l="l" t="t" r="r" b="b"/>
              <a:pathLst>
                <a:path w="4011" h="4212" extrusionOk="0">
                  <a:moveTo>
                    <a:pt x="3710" y="1"/>
                  </a:moveTo>
                  <a:lnTo>
                    <a:pt x="302" y="168"/>
                  </a:lnTo>
                  <a:cubicBezTo>
                    <a:pt x="769" y="1371"/>
                    <a:pt x="1" y="4044"/>
                    <a:pt x="1" y="4044"/>
                  </a:cubicBezTo>
                  <a:lnTo>
                    <a:pt x="3627" y="4211"/>
                  </a:lnTo>
                  <a:cubicBezTo>
                    <a:pt x="4011" y="2724"/>
                    <a:pt x="3710" y="1"/>
                    <a:pt x="371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226;p60">
              <a:extLst>
                <a:ext uri="{FF2B5EF4-FFF2-40B4-BE49-F238E27FC236}">
                  <a16:creationId xmlns:a16="http://schemas.microsoft.com/office/drawing/2014/main" id="{0A0896EA-9590-4A41-95BC-2DECCE3F4A38}"/>
                </a:ext>
              </a:extLst>
            </p:cNvPr>
            <p:cNvSpPr/>
            <p:nvPr/>
          </p:nvSpPr>
          <p:spPr>
            <a:xfrm>
              <a:off x="2405862" y="3676197"/>
              <a:ext cx="132302" cy="135507"/>
            </a:xfrm>
            <a:custGeom>
              <a:avLst/>
              <a:gdLst/>
              <a:ahLst/>
              <a:cxnLst/>
              <a:rect l="l" t="t" r="r" b="b"/>
              <a:pathLst>
                <a:path w="4128" h="4228" extrusionOk="0">
                  <a:moveTo>
                    <a:pt x="452" y="1"/>
                  </a:moveTo>
                  <a:cubicBezTo>
                    <a:pt x="452" y="1"/>
                    <a:pt x="201" y="3259"/>
                    <a:pt x="1" y="3877"/>
                  </a:cubicBezTo>
                  <a:lnTo>
                    <a:pt x="3309" y="4228"/>
                  </a:lnTo>
                  <a:lnTo>
                    <a:pt x="3810" y="3760"/>
                  </a:lnTo>
                  <a:cubicBezTo>
                    <a:pt x="3810" y="3760"/>
                    <a:pt x="4128" y="1371"/>
                    <a:pt x="4078" y="585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227;p60">
              <a:extLst>
                <a:ext uri="{FF2B5EF4-FFF2-40B4-BE49-F238E27FC236}">
                  <a16:creationId xmlns:a16="http://schemas.microsoft.com/office/drawing/2014/main" id="{8A336FD5-C4ED-4546-BBF7-3A6E1A3E31C0}"/>
                </a:ext>
              </a:extLst>
            </p:cNvPr>
            <p:cNvSpPr/>
            <p:nvPr/>
          </p:nvSpPr>
          <p:spPr>
            <a:xfrm>
              <a:off x="2511884" y="3795616"/>
              <a:ext cx="16121" cy="16089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84" y="1"/>
                  </a:moveTo>
                  <a:lnTo>
                    <a:pt x="1" y="502"/>
                  </a:lnTo>
                  <a:lnTo>
                    <a:pt x="502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228;p60">
              <a:extLst>
                <a:ext uri="{FF2B5EF4-FFF2-40B4-BE49-F238E27FC236}">
                  <a16:creationId xmlns:a16="http://schemas.microsoft.com/office/drawing/2014/main" id="{16AA8FC1-9D3A-4996-A0DE-BEE93E8EC41D}"/>
                </a:ext>
              </a:extLst>
            </p:cNvPr>
            <p:cNvSpPr/>
            <p:nvPr/>
          </p:nvSpPr>
          <p:spPr>
            <a:xfrm>
              <a:off x="2434772" y="3720651"/>
              <a:ext cx="80894" cy="10737"/>
            </a:xfrm>
            <a:custGeom>
              <a:avLst/>
              <a:gdLst/>
              <a:ahLst/>
              <a:cxnLst/>
              <a:rect l="l" t="t" r="r" b="b"/>
              <a:pathLst>
                <a:path w="2524" h="335" extrusionOk="0">
                  <a:moveTo>
                    <a:pt x="1" y="1"/>
                  </a:moveTo>
                  <a:cubicBezTo>
                    <a:pt x="118" y="34"/>
                    <a:pt x="235" y="51"/>
                    <a:pt x="368" y="67"/>
                  </a:cubicBezTo>
                  <a:lnTo>
                    <a:pt x="1254" y="168"/>
                  </a:lnTo>
                  <a:lnTo>
                    <a:pt x="2156" y="301"/>
                  </a:lnTo>
                  <a:cubicBezTo>
                    <a:pt x="2273" y="318"/>
                    <a:pt x="2390" y="335"/>
                    <a:pt x="2524" y="335"/>
                  </a:cubicBezTo>
                  <a:cubicBezTo>
                    <a:pt x="2407" y="301"/>
                    <a:pt x="2273" y="268"/>
                    <a:pt x="2156" y="251"/>
                  </a:cubicBezTo>
                  <a:cubicBezTo>
                    <a:pt x="1922" y="218"/>
                    <a:pt x="1622" y="151"/>
                    <a:pt x="1271" y="117"/>
                  </a:cubicBezTo>
                  <a:cubicBezTo>
                    <a:pt x="920" y="67"/>
                    <a:pt x="602" y="34"/>
                    <a:pt x="368" y="17"/>
                  </a:cubicBezTo>
                  <a:cubicBezTo>
                    <a:pt x="252" y="1"/>
                    <a:pt x="118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229;p60">
              <a:extLst>
                <a:ext uri="{FF2B5EF4-FFF2-40B4-BE49-F238E27FC236}">
                  <a16:creationId xmlns:a16="http://schemas.microsoft.com/office/drawing/2014/main" id="{51EAC831-C59A-4469-B715-D3D2150EAA8E}"/>
                </a:ext>
              </a:extLst>
            </p:cNvPr>
            <p:cNvSpPr/>
            <p:nvPr/>
          </p:nvSpPr>
          <p:spPr>
            <a:xfrm>
              <a:off x="2433169" y="3743663"/>
              <a:ext cx="77689" cy="9903"/>
            </a:xfrm>
            <a:custGeom>
              <a:avLst/>
              <a:gdLst/>
              <a:ahLst/>
              <a:cxnLst/>
              <a:rect l="l" t="t" r="r" b="b"/>
              <a:pathLst>
                <a:path w="2424" h="309" extrusionOk="0">
                  <a:moveTo>
                    <a:pt x="1" y="1"/>
                  </a:moveTo>
                  <a:cubicBezTo>
                    <a:pt x="118" y="34"/>
                    <a:pt x="235" y="68"/>
                    <a:pt x="352" y="68"/>
                  </a:cubicBezTo>
                  <a:cubicBezTo>
                    <a:pt x="569" y="118"/>
                    <a:pt x="870" y="168"/>
                    <a:pt x="1204" y="201"/>
                  </a:cubicBezTo>
                  <a:cubicBezTo>
                    <a:pt x="1538" y="252"/>
                    <a:pt x="1855" y="268"/>
                    <a:pt x="2073" y="285"/>
                  </a:cubicBezTo>
                  <a:cubicBezTo>
                    <a:pt x="2155" y="297"/>
                    <a:pt x="2238" y="309"/>
                    <a:pt x="2321" y="309"/>
                  </a:cubicBezTo>
                  <a:cubicBezTo>
                    <a:pt x="2355" y="309"/>
                    <a:pt x="2389" y="307"/>
                    <a:pt x="2423" y="302"/>
                  </a:cubicBezTo>
                  <a:cubicBezTo>
                    <a:pt x="2307" y="268"/>
                    <a:pt x="2190" y="252"/>
                    <a:pt x="2073" y="252"/>
                  </a:cubicBezTo>
                  <a:lnTo>
                    <a:pt x="1220" y="135"/>
                  </a:lnTo>
                  <a:lnTo>
                    <a:pt x="368" y="34"/>
                  </a:lnTo>
                  <a:cubicBezTo>
                    <a:pt x="235" y="18"/>
                    <a:pt x="118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230;p60">
              <a:extLst>
                <a:ext uri="{FF2B5EF4-FFF2-40B4-BE49-F238E27FC236}">
                  <a16:creationId xmlns:a16="http://schemas.microsoft.com/office/drawing/2014/main" id="{63DB2F85-2942-40A8-90DB-810C2679B47C}"/>
                </a:ext>
              </a:extLst>
            </p:cNvPr>
            <p:cNvSpPr/>
            <p:nvPr/>
          </p:nvSpPr>
          <p:spPr>
            <a:xfrm>
              <a:off x="2433169" y="3764014"/>
              <a:ext cx="71247" cy="9134"/>
            </a:xfrm>
            <a:custGeom>
              <a:avLst/>
              <a:gdLst/>
              <a:ahLst/>
              <a:cxnLst/>
              <a:rect l="l" t="t" r="r" b="b"/>
              <a:pathLst>
                <a:path w="2223" h="285" extrusionOk="0">
                  <a:moveTo>
                    <a:pt x="1" y="1"/>
                  </a:moveTo>
                  <a:lnTo>
                    <a:pt x="1" y="1"/>
                  </a:lnTo>
                  <a:cubicBezTo>
                    <a:pt x="736" y="135"/>
                    <a:pt x="1471" y="235"/>
                    <a:pt x="2223" y="285"/>
                  </a:cubicBezTo>
                  <a:cubicBezTo>
                    <a:pt x="1488" y="151"/>
                    <a:pt x="753" y="5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231;p60">
              <a:extLst>
                <a:ext uri="{FF2B5EF4-FFF2-40B4-BE49-F238E27FC236}">
                  <a16:creationId xmlns:a16="http://schemas.microsoft.com/office/drawing/2014/main" id="{F8A0CAD2-E93B-4BE1-A749-64489E401AC1}"/>
                </a:ext>
              </a:extLst>
            </p:cNvPr>
            <p:cNvSpPr/>
            <p:nvPr/>
          </p:nvSpPr>
          <p:spPr>
            <a:xfrm>
              <a:off x="2280547" y="3251535"/>
              <a:ext cx="129097" cy="135539"/>
            </a:xfrm>
            <a:custGeom>
              <a:avLst/>
              <a:gdLst/>
              <a:ahLst/>
              <a:cxnLst/>
              <a:rect l="l" t="t" r="r" b="b"/>
              <a:pathLst>
                <a:path w="4028" h="4229" extrusionOk="0">
                  <a:moveTo>
                    <a:pt x="3727" y="1"/>
                  </a:moveTo>
                  <a:lnTo>
                    <a:pt x="302" y="185"/>
                  </a:lnTo>
                  <a:cubicBezTo>
                    <a:pt x="786" y="1371"/>
                    <a:pt x="1" y="4061"/>
                    <a:pt x="1" y="4061"/>
                  </a:cubicBezTo>
                  <a:lnTo>
                    <a:pt x="3643" y="4228"/>
                  </a:lnTo>
                  <a:cubicBezTo>
                    <a:pt x="4028" y="2724"/>
                    <a:pt x="3727" y="1"/>
                    <a:pt x="372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232;p60">
              <a:extLst>
                <a:ext uri="{FF2B5EF4-FFF2-40B4-BE49-F238E27FC236}">
                  <a16:creationId xmlns:a16="http://schemas.microsoft.com/office/drawing/2014/main" id="{D7D564A3-FF1F-4828-BAE8-4F927A8D746D}"/>
                </a:ext>
              </a:extLst>
            </p:cNvPr>
            <p:cNvSpPr/>
            <p:nvPr/>
          </p:nvSpPr>
          <p:spPr>
            <a:xfrm>
              <a:off x="2266092" y="3231183"/>
              <a:ext cx="132847" cy="136052"/>
            </a:xfrm>
            <a:custGeom>
              <a:avLst/>
              <a:gdLst/>
              <a:ahLst/>
              <a:cxnLst/>
              <a:rect l="l" t="t" r="r" b="b"/>
              <a:pathLst>
                <a:path w="4145" h="4245" extrusionOk="0">
                  <a:moveTo>
                    <a:pt x="452" y="1"/>
                  </a:moveTo>
                  <a:cubicBezTo>
                    <a:pt x="452" y="1"/>
                    <a:pt x="201" y="3259"/>
                    <a:pt x="1" y="3894"/>
                  </a:cubicBezTo>
                  <a:lnTo>
                    <a:pt x="3326" y="4245"/>
                  </a:lnTo>
                  <a:lnTo>
                    <a:pt x="3827" y="3760"/>
                  </a:lnTo>
                  <a:cubicBezTo>
                    <a:pt x="3827" y="3760"/>
                    <a:pt x="4144" y="1371"/>
                    <a:pt x="4094" y="60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233;p60">
              <a:extLst>
                <a:ext uri="{FF2B5EF4-FFF2-40B4-BE49-F238E27FC236}">
                  <a16:creationId xmlns:a16="http://schemas.microsoft.com/office/drawing/2014/main" id="{40F7A7E2-8546-4BC5-AF03-2EA03EAC5BA1}"/>
                </a:ext>
              </a:extLst>
            </p:cNvPr>
            <p:cNvSpPr/>
            <p:nvPr/>
          </p:nvSpPr>
          <p:spPr>
            <a:xfrm>
              <a:off x="2372659" y="3351146"/>
              <a:ext cx="16089" cy="1608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68" y="1"/>
                  </a:moveTo>
                  <a:lnTo>
                    <a:pt x="1" y="502"/>
                  </a:lnTo>
                  <a:lnTo>
                    <a:pt x="502" y="1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234;p60">
              <a:extLst>
                <a:ext uri="{FF2B5EF4-FFF2-40B4-BE49-F238E27FC236}">
                  <a16:creationId xmlns:a16="http://schemas.microsoft.com/office/drawing/2014/main" id="{63170548-C6DD-405F-AE9C-FDB1AE0A3675}"/>
                </a:ext>
              </a:extLst>
            </p:cNvPr>
            <p:cNvSpPr/>
            <p:nvPr/>
          </p:nvSpPr>
          <p:spPr>
            <a:xfrm>
              <a:off x="2295001" y="3276181"/>
              <a:ext cx="80894" cy="10737"/>
            </a:xfrm>
            <a:custGeom>
              <a:avLst/>
              <a:gdLst/>
              <a:ahLst/>
              <a:cxnLst/>
              <a:rect l="l" t="t" r="r" b="b"/>
              <a:pathLst>
                <a:path w="2524" h="335" extrusionOk="0">
                  <a:moveTo>
                    <a:pt x="1" y="0"/>
                  </a:moveTo>
                  <a:cubicBezTo>
                    <a:pt x="118" y="34"/>
                    <a:pt x="252" y="51"/>
                    <a:pt x="369" y="51"/>
                  </a:cubicBezTo>
                  <a:lnTo>
                    <a:pt x="1271" y="168"/>
                  </a:lnTo>
                  <a:lnTo>
                    <a:pt x="2156" y="284"/>
                  </a:lnTo>
                  <a:cubicBezTo>
                    <a:pt x="2290" y="318"/>
                    <a:pt x="2407" y="335"/>
                    <a:pt x="2524" y="335"/>
                  </a:cubicBezTo>
                  <a:cubicBezTo>
                    <a:pt x="2407" y="301"/>
                    <a:pt x="2290" y="268"/>
                    <a:pt x="2173" y="251"/>
                  </a:cubicBezTo>
                  <a:cubicBezTo>
                    <a:pt x="1939" y="201"/>
                    <a:pt x="1622" y="151"/>
                    <a:pt x="1271" y="101"/>
                  </a:cubicBezTo>
                  <a:cubicBezTo>
                    <a:pt x="920" y="67"/>
                    <a:pt x="602" y="34"/>
                    <a:pt x="385" y="17"/>
                  </a:cubicBezTo>
                  <a:cubicBezTo>
                    <a:pt x="252" y="0"/>
                    <a:pt x="13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235;p60">
              <a:extLst>
                <a:ext uri="{FF2B5EF4-FFF2-40B4-BE49-F238E27FC236}">
                  <a16:creationId xmlns:a16="http://schemas.microsoft.com/office/drawing/2014/main" id="{27B7AE35-3647-4F95-B2FF-A6D28FE62186}"/>
                </a:ext>
              </a:extLst>
            </p:cNvPr>
            <p:cNvSpPr/>
            <p:nvPr/>
          </p:nvSpPr>
          <p:spPr>
            <a:xfrm>
              <a:off x="2293944" y="3298680"/>
              <a:ext cx="77689" cy="10192"/>
            </a:xfrm>
            <a:custGeom>
              <a:avLst/>
              <a:gdLst/>
              <a:ahLst/>
              <a:cxnLst/>
              <a:rect l="l" t="t" r="r" b="b"/>
              <a:pathLst>
                <a:path w="2424" h="318" extrusionOk="0">
                  <a:moveTo>
                    <a:pt x="1" y="0"/>
                  </a:moveTo>
                  <a:lnTo>
                    <a:pt x="1" y="0"/>
                  </a:lnTo>
                  <a:cubicBezTo>
                    <a:pt x="117" y="50"/>
                    <a:pt x="234" y="67"/>
                    <a:pt x="351" y="84"/>
                  </a:cubicBezTo>
                  <a:cubicBezTo>
                    <a:pt x="569" y="134"/>
                    <a:pt x="869" y="167"/>
                    <a:pt x="1204" y="217"/>
                  </a:cubicBezTo>
                  <a:cubicBezTo>
                    <a:pt x="1538" y="251"/>
                    <a:pt x="1838" y="284"/>
                    <a:pt x="2056" y="301"/>
                  </a:cubicBezTo>
                  <a:cubicBezTo>
                    <a:pt x="2173" y="318"/>
                    <a:pt x="2306" y="318"/>
                    <a:pt x="2423" y="318"/>
                  </a:cubicBezTo>
                  <a:cubicBezTo>
                    <a:pt x="2306" y="284"/>
                    <a:pt x="2189" y="268"/>
                    <a:pt x="2072" y="268"/>
                  </a:cubicBezTo>
                  <a:lnTo>
                    <a:pt x="1204" y="151"/>
                  </a:lnTo>
                  <a:lnTo>
                    <a:pt x="351" y="50"/>
                  </a:lnTo>
                  <a:cubicBezTo>
                    <a:pt x="234" y="17"/>
                    <a:pt x="117" y="1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236;p60">
              <a:extLst>
                <a:ext uri="{FF2B5EF4-FFF2-40B4-BE49-F238E27FC236}">
                  <a16:creationId xmlns:a16="http://schemas.microsoft.com/office/drawing/2014/main" id="{8C542682-766D-4B48-BB45-2C3E0CA6D2F5}"/>
                </a:ext>
              </a:extLst>
            </p:cNvPr>
            <p:cNvSpPr/>
            <p:nvPr/>
          </p:nvSpPr>
          <p:spPr>
            <a:xfrm>
              <a:off x="2293944" y="3319032"/>
              <a:ext cx="70734" cy="9647"/>
            </a:xfrm>
            <a:custGeom>
              <a:avLst/>
              <a:gdLst/>
              <a:ahLst/>
              <a:cxnLst/>
              <a:rect l="l" t="t" r="r" b="b"/>
              <a:pathLst>
                <a:path w="2207" h="301" extrusionOk="0">
                  <a:moveTo>
                    <a:pt x="1" y="0"/>
                  </a:moveTo>
                  <a:lnTo>
                    <a:pt x="1" y="0"/>
                  </a:lnTo>
                  <a:cubicBezTo>
                    <a:pt x="719" y="150"/>
                    <a:pt x="1471" y="251"/>
                    <a:pt x="2206" y="301"/>
                  </a:cubicBezTo>
                  <a:cubicBezTo>
                    <a:pt x="1471" y="167"/>
                    <a:pt x="736" y="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237;p60">
              <a:extLst>
                <a:ext uri="{FF2B5EF4-FFF2-40B4-BE49-F238E27FC236}">
                  <a16:creationId xmlns:a16="http://schemas.microsoft.com/office/drawing/2014/main" id="{8EE0D124-6C6E-4D3B-94FF-19AC540579CE}"/>
                </a:ext>
              </a:extLst>
            </p:cNvPr>
            <p:cNvSpPr/>
            <p:nvPr/>
          </p:nvSpPr>
          <p:spPr>
            <a:xfrm>
              <a:off x="1831815" y="3289578"/>
              <a:ext cx="129065" cy="135507"/>
            </a:xfrm>
            <a:custGeom>
              <a:avLst/>
              <a:gdLst/>
              <a:ahLst/>
              <a:cxnLst/>
              <a:rect l="l" t="t" r="r" b="b"/>
              <a:pathLst>
                <a:path w="4027" h="4228" extrusionOk="0">
                  <a:moveTo>
                    <a:pt x="3726" y="0"/>
                  </a:moveTo>
                  <a:lnTo>
                    <a:pt x="301" y="184"/>
                  </a:lnTo>
                  <a:cubicBezTo>
                    <a:pt x="785" y="1370"/>
                    <a:pt x="0" y="4060"/>
                    <a:pt x="0" y="4060"/>
                  </a:cubicBezTo>
                  <a:lnTo>
                    <a:pt x="3642" y="4227"/>
                  </a:lnTo>
                  <a:cubicBezTo>
                    <a:pt x="4027" y="2724"/>
                    <a:pt x="3726" y="0"/>
                    <a:pt x="372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238;p60">
              <a:extLst>
                <a:ext uri="{FF2B5EF4-FFF2-40B4-BE49-F238E27FC236}">
                  <a16:creationId xmlns:a16="http://schemas.microsoft.com/office/drawing/2014/main" id="{DA8394B4-7DFB-4616-A75D-28544FEBBF7F}"/>
                </a:ext>
              </a:extLst>
            </p:cNvPr>
            <p:cNvSpPr/>
            <p:nvPr/>
          </p:nvSpPr>
          <p:spPr>
            <a:xfrm>
              <a:off x="1817873" y="3269226"/>
              <a:ext cx="132302" cy="136052"/>
            </a:xfrm>
            <a:custGeom>
              <a:avLst/>
              <a:gdLst/>
              <a:ahLst/>
              <a:cxnLst/>
              <a:rect l="l" t="t" r="r" b="b"/>
              <a:pathLst>
                <a:path w="4128" h="4245" extrusionOk="0">
                  <a:moveTo>
                    <a:pt x="435" y="0"/>
                  </a:moveTo>
                  <a:cubicBezTo>
                    <a:pt x="435" y="0"/>
                    <a:pt x="201" y="3258"/>
                    <a:pt x="1" y="3893"/>
                  </a:cubicBezTo>
                  <a:lnTo>
                    <a:pt x="3309" y="4244"/>
                  </a:lnTo>
                  <a:lnTo>
                    <a:pt x="3810" y="3760"/>
                  </a:lnTo>
                  <a:cubicBezTo>
                    <a:pt x="3810" y="3760"/>
                    <a:pt x="4128" y="1370"/>
                    <a:pt x="4077" y="602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239;p60">
              <a:extLst>
                <a:ext uri="{FF2B5EF4-FFF2-40B4-BE49-F238E27FC236}">
                  <a16:creationId xmlns:a16="http://schemas.microsoft.com/office/drawing/2014/main" id="{39A5FBC5-F458-4DFD-8EA4-231E5725A17C}"/>
                </a:ext>
              </a:extLst>
            </p:cNvPr>
            <p:cNvSpPr/>
            <p:nvPr/>
          </p:nvSpPr>
          <p:spPr>
            <a:xfrm>
              <a:off x="1923895" y="3389158"/>
              <a:ext cx="16121" cy="16121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68" y="1"/>
                  </a:moveTo>
                  <a:lnTo>
                    <a:pt x="1" y="502"/>
                  </a:lnTo>
                  <a:lnTo>
                    <a:pt x="502" y="1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240;p60">
              <a:extLst>
                <a:ext uri="{FF2B5EF4-FFF2-40B4-BE49-F238E27FC236}">
                  <a16:creationId xmlns:a16="http://schemas.microsoft.com/office/drawing/2014/main" id="{3D88544B-29EF-4359-BDC5-26D5F9D0FA06}"/>
                </a:ext>
              </a:extLst>
            </p:cNvPr>
            <p:cNvSpPr/>
            <p:nvPr/>
          </p:nvSpPr>
          <p:spPr>
            <a:xfrm>
              <a:off x="1846269" y="3314193"/>
              <a:ext cx="81407" cy="10737"/>
            </a:xfrm>
            <a:custGeom>
              <a:avLst/>
              <a:gdLst/>
              <a:ahLst/>
              <a:cxnLst/>
              <a:rect l="l" t="t" r="r" b="b"/>
              <a:pathLst>
                <a:path w="2540" h="335" extrusionOk="0">
                  <a:moveTo>
                    <a:pt x="0" y="1"/>
                  </a:moveTo>
                  <a:cubicBezTo>
                    <a:pt x="134" y="34"/>
                    <a:pt x="251" y="51"/>
                    <a:pt x="384" y="51"/>
                  </a:cubicBezTo>
                  <a:lnTo>
                    <a:pt x="1270" y="168"/>
                  </a:lnTo>
                  <a:lnTo>
                    <a:pt x="2156" y="301"/>
                  </a:lnTo>
                  <a:cubicBezTo>
                    <a:pt x="2289" y="318"/>
                    <a:pt x="2406" y="335"/>
                    <a:pt x="2540" y="335"/>
                  </a:cubicBezTo>
                  <a:cubicBezTo>
                    <a:pt x="2423" y="301"/>
                    <a:pt x="2289" y="268"/>
                    <a:pt x="2172" y="251"/>
                  </a:cubicBezTo>
                  <a:cubicBezTo>
                    <a:pt x="1938" y="201"/>
                    <a:pt x="1621" y="151"/>
                    <a:pt x="1287" y="101"/>
                  </a:cubicBezTo>
                  <a:cubicBezTo>
                    <a:pt x="936" y="68"/>
                    <a:pt x="618" y="34"/>
                    <a:pt x="384" y="17"/>
                  </a:cubicBezTo>
                  <a:cubicBezTo>
                    <a:pt x="251" y="1"/>
                    <a:pt x="134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241;p60">
              <a:extLst>
                <a:ext uri="{FF2B5EF4-FFF2-40B4-BE49-F238E27FC236}">
                  <a16:creationId xmlns:a16="http://schemas.microsoft.com/office/drawing/2014/main" id="{51B39F8F-B276-474A-945F-4E3033CC1C8B}"/>
                </a:ext>
              </a:extLst>
            </p:cNvPr>
            <p:cNvSpPr/>
            <p:nvPr/>
          </p:nvSpPr>
          <p:spPr>
            <a:xfrm>
              <a:off x="1845180" y="3336692"/>
              <a:ext cx="77689" cy="10192"/>
            </a:xfrm>
            <a:custGeom>
              <a:avLst/>
              <a:gdLst/>
              <a:ahLst/>
              <a:cxnLst/>
              <a:rect l="l" t="t" r="r" b="b"/>
              <a:pathLst>
                <a:path w="2424" h="318" extrusionOk="0">
                  <a:moveTo>
                    <a:pt x="1" y="0"/>
                  </a:moveTo>
                  <a:cubicBezTo>
                    <a:pt x="118" y="51"/>
                    <a:pt x="235" y="67"/>
                    <a:pt x="352" y="84"/>
                  </a:cubicBezTo>
                  <a:cubicBezTo>
                    <a:pt x="569" y="134"/>
                    <a:pt x="870" y="168"/>
                    <a:pt x="1204" y="218"/>
                  </a:cubicBezTo>
                  <a:cubicBezTo>
                    <a:pt x="1538" y="251"/>
                    <a:pt x="1839" y="285"/>
                    <a:pt x="2073" y="301"/>
                  </a:cubicBezTo>
                  <a:cubicBezTo>
                    <a:pt x="2190" y="318"/>
                    <a:pt x="2307" y="318"/>
                    <a:pt x="2423" y="318"/>
                  </a:cubicBezTo>
                  <a:cubicBezTo>
                    <a:pt x="2307" y="285"/>
                    <a:pt x="2190" y="268"/>
                    <a:pt x="2073" y="268"/>
                  </a:cubicBezTo>
                  <a:lnTo>
                    <a:pt x="1220" y="151"/>
                  </a:lnTo>
                  <a:lnTo>
                    <a:pt x="352" y="51"/>
                  </a:lnTo>
                  <a:cubicBezTo>
                    <a:pt x="235" y="17"/>
                    <a:pt x="118" y="1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242;p60">
              <a:extLst>
                <a:ext uri="{FF2B5EF4-FFF2-40B4-BE49-F238E27FC236}">
                  <a16:creationId xmlns:a16="http://schemas.microsoft.com/office/drawing/2014/main" id="{0B65D5EE-53F0-4094-B484-D69B849BEE1B}"/>
                </a:ext>
              </a:extLst>
            </p:cNvPr>
            <p:cNvSpPr/>
            <p:nvPr/>
          </p:nvSpPr>
          <p:spPr>
            <a:xfrm>
              <a:off x="1845180" y="3357043"/>
              <a:ext cx="71247" cy="9679"/>
            </a:xfrm>
            <a:custGeom>
              <a:avLst/>
              <a:gdLst/>
              <a:ahLst/>
              <a:cxnLst/>
              <a:rect l="l" t="t" r="r" b="b"/>
              <a:pathLst>
                <a:path w="2223" h="302" extrusionOk="0">
                  <a:moveTo>
                    <a:pt x="1" y="0"/>
                  </a:moveTo>
                  <a:lnTo>
                    <a:pt x="1" y="0"/>
                  </a:lnTo>
                  <a:cubicBezTo>
                    <a:pt x="736" y="151"/>
                    <a:pt x="1471" y="251"/>
                    <a:pt x="2223" y="301"/>
                  </a:cubicBezTo>
                  <a:cubicBezTo>
                    <a:pt x="1488" y="168"/>
                    <a:pt x="736" y="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243;p60">
              <a:extLst>
                <a:ext uri="{FF2B5EF4-FFF2-40B4-BE49-F238E27FC236}">
                  <a16:creationId xmlns:a16="http://schemas.microsoft.com/office/drawing/2014/main" id="{6BDEBEE4-0BFA-4F2F-89FE-44940ACEA16B}"/>
                </a:ext>
              </a:extLst>
            </p:cNvPr>
            <p:cNvSpPr/>
            <p:nvPr/>
          </p:nvSpPr>
          <p:spPr>
            <a:xfrm>
              <a:off x="1794861" y="3462007"/>
              <a:ext cx="275822" cy="216370"/>
            </a:xfrm>
            <a:custGeom>
              <a:avLst/>
              <a:gdLst/>
              <a:ahLst/>
              <a:cxnLst/>
              <a:rect l="l" t="t" r="r" b="b"/>
              <a:pathLst>
                <a:path w="8606" h="6751" extrusionOk="0">
                  <a:moveTo>
                    <a:pt x="0" y="0"/>
                  </a:moveTo>
                  <a:lnTo>
                    <a:pt x="284" y="6650"/>
                  </a:lnTo>
                  <a:lnTo>
                    <a:pt x="8605" y="6751"/>
                  </a:lnTo>
                  <a:lnTo>
                    <a:pt x="8221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244;p60">
              <a:extLst>
                <a:ext uri="{FF2B5EF4-FFF2-40B4-BE49-F238E27FC236}">
                  <a16:creationId xmlns:a16="http://schemas.microsoft.com/office/drawing/2014/main" id="{0A2493D6-7714-47C9-B853-A8897486D218}"/>
                </a:ext>
              </a:extLst>
            </p:cNvPr>
            <p:cNvSpPr/>
            <p:nvPr/>
          </p:nvSpPr>
          <p:spPr>
            <a:xfrm>
              <a:off x="1791624" y="3460405"/>
              <a:ext cx="264573" cy="199768"/>
            </a:xfrm>
            <a:custGeom>
              <a:avLst/>
              <a:gdLst/>
              <a:ahLst/>
              <a:cxnLst/>
              <a:rect l="l" t="t" r="r" b="b"/>
              <a:pathLst>
                <a:path w="8255" h="6233" extrusionOk="0">
                  <a:moveTo>
                    <a:pt x="1" y="0"/>
                  </a:moveTo>
                  <a:lnTo>
                    <a:pt x="1" y="6232"/>
                  </a:lnTo>
                  <a:lnTo>
                    <a:pt x="8255" y="6232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245;p60">
              <a:extLst>
                <a:ext uri="{FF2B5EF4-FFF2-40B4-BE49-F238E27FC236}">
                  <a16:creationId xmlns:a16="http://schemas.microsoft.com/office/drawing/2014/main" id="{76584020-8FCB-4738-A812-B06BDFA89B71}"/>
                </a:ext>
              </a:extLst>
            </p:cNvPr>
            <p:cNvSpPr/>
            <p:nvPr/>
          </p:nvSpPr>
          <p:spPr>
            <a:xfrm>
              <a:off x="1791111" y="3459315"/>
              <a:ext cx="266175" cy="201915"/>
            </a:xfrm>
            <a:custGeom>
              <a:avLst/>
              <a:gdLst/>
              <a:ahLst/>
              <a:cxnLst/>
              <a:rect l="l" t="t" r="r" b="b"/>
              <a:pathLst>
                <a:path w="8305" h="6300" extrusionOk="0">
                  <a:moveTo>
                    <a:pt x="0" y="1"/>
                  </a:moveTo>
                  <a:lnTo>
                    <a:pt x="0" y="34"/>
                  </a:lnTo>
                  <a:cubicBezTo>
                    <a:pt x="0" y="2273"/>
                    <a:pt x="0" y="4395"/>
                    <a:pt x="0" y="6266"/>
                  </a:cubicBezTo>
                  <a:lnTo>
                    <a:pt x="0" y="6300"/>
                  </a:lnTo>
                  <a:lnTo>
                    <a:pt x="17" y="6300"/>
                  </a:lnTo>
                  <a:lnTo>
                    <a:pt x="5999" y="6283"/>
                  </a:lnTo>
                  <a:lnTo>
                    <a:pt x="7686" y="6283"/>
                  </a:lnTo>
                  <a:lnTo>
                    <a:pt x="8121" y="6266"/>
                  </a:lnTo>
                  <a:lnTo>
                    <a:pt x="7669" y="6266"/>
                  </a:lnTo>
                  <a:lnTo>
                    <a:pt x="5982" y="6250"/>
                  </a:lnTo>
                  <a:lnTo>
                    <a:pt x="50" y="6250"/>
                  </a:lnTo>
                  <a:cubicBezTo>
                    <a:pt x="50" y="4392"/>
                    <a:pt x="50" y="2288"/>
                    <a:pt x="50" y="68"/>
                  </a:cubicBezTo>
                  <a:lnTo>
                    <a:pt x="8254" y="68"/>
                  </a:lnTo>
                  <a:cubicBezTo>
                    <a:pt x="8254" y="1941"/>
                    <a:pt x="8254" y="3483"/>
                    <a:pt x="8271" y="4562"/>
                  </a:cubicBezTo>
                  <a:cubicBezTo>
                    <a:pt x="8271" y="5097"/>
                    <a:pt x="8271" y="5531"/>
                    <a:pt x="8271" y="5815"/>
                  </a:cubicBezTo>
                  <a:cubicBezTo>
                    <a:pt x="8271" y="5966"/>
                    <a:pt x="8271" y="6083"/>
                    <a:pt x="8271" y="6149"/>
                  </a:cubicBezTo>
                  <a:cubicBezTo>
                    <a:pt x="8271" y="6233"/>
                    <a:pt x="8271" y="6266"/>
                    <a:pt x="8271" y="6266"/>
                  </a:cubicBezTo>
                  <a:cubicBezTo>
                    <a:pt x="8271" y="6266"/>
                    <a:pt x="8288" y="6233"/>
                    <a:pt x="8288" y="6166"/>
                  </a:cubicBezTo>
                  <a:cubicBezTo>
                    <a:pt x="8288" y="6083"/>
                    <a:pt x="8288" y="5982"/>
                    <a:pt x="8288" y="5832"/>
                  </a:cubicBezTo>
                  <a:cubicBezTo>
                    <a:pt x="8288" y="5548"/>
                    <a:pt x="8288" y="5114"/>
                    <a:pt x="8288" y="4579"/>
                  </a:cubicBezTo>
                  <a:cubicBezTo>
                    <a:pt x="8288" y="3493"/>
                    <a:pt x="8304" y="1922"/>
                    <a:pt x="8304" y="34"/>
                  </a:cubicBezTo>
                  <a:lnTo>
                    <a:pt x="8304" y="17"/>
                  </a:lnTo>
                  <a:lnTo>
                    <a:pt x="827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246;p60">
              <a:extLst>
                <a:ext uri="{FF2B5EF4-FFF2-40B4-BE49-F238E27FC236}">
                  <a16:creationId xmlns:a16="http://schemas.microsoft.com/office/drawing/2014/main" id="{3ED5EE5F-89E7-450A-99CF-03D2FB3145A6}"/>
                </a:ext>
              </a:extLst>
            </p:cNvPr>
            <p:cNvSpPr/>
            <p:nvPr/>
          </p:nvSpPr>
          <p:spPr>
            <a:xfrm>
              <a:off x="1823770" y="3502711"/>
              <a:ext cx="107143" cy="134963"/>
            </a:xfrm>
            <a:custGeom>
              <a:avLst/>
              <a:gdLst/>
              <a:ahLst/>
              <a:cxnLst/>
              <a:rect l="l" t="t" r="r" b="b"/>
              <a:pathLst>
                <a:path w="3343" h="4211" extrusionOk="0">
                  <a:moveTo>
                    <a:pt x="0" y="0"/>
                  </a:moveTo>
                  <a:lnTo>
                    <a:pt x="0" y="4211"/>
                  </a:lnTo>
                  <a:lnTo>
                    <a:pt x="3342" y="4211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247;p60">
              <a:extLst>
                <a:ext uri="{FF2B5EF4-FFF2-40B4-BE49-F238E27FC236}">
                  <a16:creationId xmlns:a16="http://schemas.microsoft.com/office/drawing/2014/main" id="{8C2B95D3-115A-4D78-9121-D68E9B5F6254}"/>
                </a:ext>
              </a:extLst>
            </p:cNvPr>
            <p:cNvSpPr/>
            <p:nvPr/>
          </p:nvSpPr>
          <p:spPr>
            <a:xfrm>
              <a:off x="1822552" y="3502070"/>
              <a:ext cx="109419" cy="136693"/>
            </a:xfrm>
            <a:custGeom>
              <a:avLst/>
              <a:gdLst/>
              <a:ahLst/>
              <a:cxnLst/>
              <a:rect l="l" t="t" r="r" b="b"/>
              <a:pathLst>
                <a:path w="3414" h="4265" extrusionOk="0">
                  <a:moveTo>
                    <a:pt x="75" y="17"/>
                  </a:moveTo>
                  <a:cubicBezTo>
                    <a:pt x="76" y="17"/>
                    <a:pt x="74" y="20"/>
                    <a:pt x="72" y="23"/>
                  </a:cubicBezTo>
                  <a:lnTo>
                    <a:pt x="72" y="23"/>
                  </a:lnTo>
                  <a:lnTo>
                    <a:pt x="72" y="20"/>
                  </a:lnTo>
                  <a:cubicBezTo>
                    <a:pt x="74" y="18"/>
                    <a:pt x="75" y="17"/>
                    <a:pt x="75" y="17"/>
                  </a:cubicBezTo>
                  <a:close/>
                  <a:moveTo>
                    <a:pt x="45" y="54"/>
                  </a:moveTo>
                  <a:cubicBezTo>
                    <a:pt x="43" y="55"/>
                    <a:pt x="41" y="56"/>
                    <a:pt x="40" y="56"/>
                  </a:cubicBezTo>
                  <a:cubicBezTo>
                    <a:pt x="39" y="56"/>
                    <a:pt x="38" y="55"/>
                    <a:pt x="38" y="54"/>
                  </a:cubicBezTo>
                  <a:close/>
                  <a:moveTo>
                    <a:pt x="37" y="1"/>
                  </a:moveTo>
                  <a:cubicBezTo>
                    <a:pt x="31" y="1"/>
                    <a:pt x="13" y="22"/>
                    <a:pt x="5" y="28"/>
                  </a:cubicBezTo>
                  <a:lnTo>
                    <a:pt x="5" y="28"/>
                  </a:lnTo>
                  <a:lnTo>
                    <a:pt x="5" y="20"/>
                  </a:lnTo>
                  <a:cubicBezTo>
                    <a:pt x="2" y="27"/>
                    <a:pt x="1" y="30"/>
                    <a:pt x="2" y="30"/>
                  </a:cubicBezTo>
                  <a:cubicBezTo>
                    <a:pt x="3" y="30"/>
                    <a:pt x="4" y="29"/>
                    <a:pt x="5" y="28"/>
                  </a:cubicBezTo>
                  <a:lnTo>
                    <a:pt x="5" y="28"/>
                  </a:lnTo>
                  <a:lnTo>
                    <a:pt x="5" y="605"/>
                  </a:lnTo>
                  <a:lnTo>
                    <a:pt x="5" y="1173"/>
                  </a:lnTo>
                  <a:cubicBezTo>
                    <a:pt x="5" y="1541"/>
                    <a:pt x="5" y="1908"/>
                    <a:pt x="5" y="2259"/>
                  </a:cubicBezTo>
                  <a:cubicBezTo>
                    <a:pt x="5" y="2978"/>
                    <a:pt x="5" y="3629"/>
                    <a:pt x="5" y="4231"/>
                  </a:cubicBezTo>
                  <a:lnTo>
                    <a:pt x="5" y="4264"/>
                  </a:lnTo>
                  <a:lnTo>
                    <a:pt x="38" y="4264"/>
                  </a:lnTo>
                  <a:lnTo>
                    <a:pt x="2478" y="4247"/>
                  </a:lnTo>
                  <a:lnTo>
                    <a:pt x="3330" y="4247"/>
                  </a:lnTo>
                  <a:cubicBezTo>
                    <a:pt x="3347" y="4247"/>
                    <a:pt x="3363" y="4247"/>
                    <a:pt x="3380" y="4231"/>
                  </a:cubicBezTo>
                  <a:lnTo>
                    <a:pt x="2461" y="4231"/>
                  </a:lnTo>
                  <a:lnTo>
                    <a:pt x="72" y="4214"/>
                  </a:lnTo>
                  <a:lnTo>
                    <a:pt x="72" y="4214"/>
                  </a:lnTo>
                  <a:cubicBezTo>
                    <a:pt x="72" y="3617"/>
                    <a:pt x="72" y="2971"/>
                    <a:pt x="72" y="2259"/>
                  </a:cubicBezTo>
                  <a:lnTo>
                    <a:pt x="72" y="1173"/>
                  </a:lnTo>
                  <a:lnTo>
                    <a:pt x="72" y="605"/>
                  </a:lnTo>
                  <a:lnTo>
                    <a:pt x="72" y="321"/>
                  </a:lnTo>
                  <a:lnTo>
                    <a:pt x="72" y="54"/>
                  </a:lnTo>
                  <a:lnTo>
                    <a:pt x="3363" y="54"/>
                  </a:lnTo>
                  <a:cubicBezTo>
                    <a:pt x="3363" y="1292"/>
                    <a:pt x="3363" y="2332"/>
                    <a:pt x="3363" y="3061"/>
                  </a:cubicBezTo>
                  <a:cubicBezTo>
                    <a:pt x="3380" y="3429"/>
                    <a:pt x="3380" y="3729"/>
                    <a:pt x="3380" y="3930"/>
                  </a:cubicBezTo>
                  <a:cubicBezTo>
                    <a:pt x="3380" y="4030"/>
                    <a:pt x="3380" y="4097"/>
                    <a:pt x="3380" y="4147"/>
                  </a:cubicBezTo>
                  <a:cubicBezTo>
                    <a:pt x="3380" y="4153"/>
                    <a:pt x="3380" y="4159"/>
                    <a:pt x="3380" y="4164"/>
                  </a:cubicBezTo>
                  <a:cubicBezTo>
                    <a:pt x="3397" y="4114"/>
                    <a:pt x="3397" y="4030"/>
                    <a:pt x="3397" y="3930"/>
                  </a:cubicBezTo>
                  <a:cubicBezTo>
                    <a:pt x="3397" y="3729"/>
                    <a:pt x="3397" y="3445"/>
                    <a:pt x="3397" y="3078"/>
                  </a:cubicBezTo>
                  <a:cubicBezTo>
                    <a:pt x="3397" y="2326"/>
                    <a:pt x="3414" y="1273"/>
                    <a:pt x="3414" y="20"/>
                  </a:cubicBezTo>
                  <a:lnTo>
                    <a:pt x="3414" y="3"/>
                  </a:lnTo>
                  <a:lnTo>
                    <a:pt x="38" y="3"/>
                  </a:lnTo>
                  <a:cubicBezTo>
                    <a:pt x="38" y="2"/>
                    <a:pt x="38" y="1"/>
                    <a:pt x="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248;p60">
              <a:extLst>
                <a:ext uri="{FF2B5EF4-FFF2-40B4-BE49-F238E27FC236}">
                  <a16:creationId xmlns:a16="http://schemas.microsoft.com/office/drawing/2014/main" id="{81DD4D1F-CA55-4A13-8910-6B6F3C09A534}"/>
                </a:ext>
              </a:extLst>
            </p:cNvPr>
            <p:cNvSpPr/>
            <p:nvPr/>
          </p:nvSpPr>
          <p:spPr>
            <a:xfrm>
              <a:off x="1828065" y="3472167"/>
              <a:ext cx="205120" cy="19326"/>
            </a:xfrm>
            <a:custGeom>
              <a:avLst/>
              <a:gdLst/>
              <a:ahLst/>
              <a:cxnLst/>
              <a:rect l="l" t="t" r="r" b="b"/>
              <a:pathLst>
                <a:path w="6400" h="603" extrusionOk="0">
                  <a:moveTo>
                    <a:pt x="0" y="1"/>
                  </a:moveTo>
                  <a:lnTo>
                    <a:pt x="0" y="602"/>
                  </a:lnTo>
                  <a:lnTo>
                    <a:pt x="6399" y="602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249;p60">
              <a:extLst>
                <a:ext uri="{FF2B5EF4-FFF2-40B4-BE49-F238E27FC236}">
                  <a16:creationId xmlns:a16="http://schemas.microsoft.com/office/drawing/2014/main" id="{DC0A8072-24A0-4E00-A2CA-D4DDDB037D8B}"/>
                </a:ext>
              </a:extLst>
            </p:cNvPr>
            <p:cNvSpPr/>
            <p:nvPr/>
          </p:nvSpPr>
          <p:spPr>
            <a:xfrm>
              <a:off x="1826975" y="3471109"/>
              <a:ext cx="206755" cy="21441"/>
            </a:xfrm>
            <a:custGeom>
              <a:avLst/>
              <a:gdLst/>
              <a:ahLst/>
              <a:cxnLst/>
              <a:rect l="l" t="t" r="r" b="b"/>
              <a:pathLst>
                <a:path w="6451" h="669" extrusionOk="0">
                  <a:moveTo>
                    <a:pt x="34" y="0"/>
                  </a:moveTo>
                  <a:cubicBezTo>
                    <a:pt x="14" y="20"/>
                    <a:pt x="5" y="30"/>
                    <a:pt x="1" y="34"/>
                  </a:cubicBezTo>
                  <a:lnTo>
                    <a:pt x="1" y="34"/>
                  </a:lnTo>
                  <a:lnTo>
                    <a:pt x="1" y="335"/>
                  </a:lnTo>
                  <a:lnTo>
                    <a:pt x="1" y="635"/>
                  </a:lnTo>
                  <a:lnTo>
                    <a:pt x="1" y="669"/>
                  </a:lnTo>
                  <a:lnTo>
                    <a:pt x="34" y="669"/>
                  </a:lnTo>
                  <a:lnTo>
                    <a:pt x="4596" y="652"/>
                  </a:lnTo>
                  <a:lnTo>
                    <a:pt x="5949" y="635"/>
                  </a:lnTo>
                  <a:lnTo>
                    <a:pt x="6300" y="635"/>
                  </a:lnTo>
                  <a:lnTo>
                    <a:pt x="5932" y="619"/>
                  </a:lnTo>
                  <a:lnTo>
                    <a:pt x="4579" y="619"/>
                  </a:lnTo>
                  <a:lnTo>
                    <a:pt x="51" y="602"/>
                  </a:lnTo>
                  <a:lnTo>
                    <a:pt x="51" y="602"/>
                  </a:lnTo>
                  <a:lnTo>
                    <a:pt x="51" y="335"/>
                  </a:lnTo>
                  <a:lnTo>
                    <a:pt x="51" y="50"/>
                  </a:lnTo>
                  <a:lnTo>
                    <a:pt x="51" y="50"/>
                  </a:lnTo>
                  <a:cubicBezTo>
                    <a:pt x="2901" y="50"/>
                    <a:pt x="5366" y="50"/>
                    <a:pt x="6433" y="34"/>
                  </a:cubicBezTo>
                  <a:cubicBezTo>
                    <a:pt x="6433" y="218"/>
                    <a:pt x="6433" y="368"/>
                    <a:pt x="6433" y="468"/>
                  </a:cubicBezTo>
                  <a:cubicBezTo>
                    <a:pt x="6433" y="518"/>
                    <a:pt x="6433" y="568"/>
                    <a:pt x="6433" y="585"/>
                  </a:cubicBezTo>
                  <a:cubicBezTo>
                    <a:pt x="6433" y="602"/>
                    <a:pt x="6433" y="619"/>
                    <a:pt x="6433" y="635"/>
                  </a:cubicBezTo>
                  <a:cubicBezTo>
                    <a:pt x="6433" y="619"/>
                    <a:pt x="6450" y="602"/>
                    <a:pt x="6450" y="602"/>
                  </a:cubicBezTo>
                  <a:cubicBezTo>
                    <a:pt x="6450" y="568"/>
                    <a:pt x="6450" y="535"/>
                    <a:pt x="6450" y="485"/>
                  </a:cubicBezTo>
                  <a:cubicBezTo>
                    <a:pt x="6450" y="368"/>
                    <a:pt x="6450" y="218"/>
                    <a:pt x="6450" y="34"/>
                  </a:cubicBezTo>
                  <a:lnTo>
                    <a:pt x="6450" y="17"/>
                  </a:lnTo>
                  <a:lnTo>
                    <a:pt x="6433" y="17"/>
                  </a:lnTo>
                  <a:cubicBezTo>
                    <a:pt x="5364" y="0"/>
                    <a:pt x="289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250;p60">
              <a:extLst>
                <a:ext uri="{FF2B5EF4-FFF2-40B4-BE49-F238E27FC236}">
                  <a16:creationId xmlns:a16="http://schemas.microsoft.com/office/drawing/2014/main" id="{6281793B-09A0-42A8-9217-89F98B857D41}"/>
                </a:ext>
              </a:extLst>
            </p:cNvPr>
            <p:cNvSpPr/>
            <p:nvPr/>
          </p:nvSpPr>
          <p:spPr>
            <a:xfrm>
              <a:off x="1944246" y="3502711"/>
              <a:ext cx="88939" cy="81407"/>
            </a:xfrm>
            <a:custGeom>
              <a:avLst/>
              <a:gdLst/>
              <a:ahLst/>
              <a:cxnLst/>
              <a:rect l="l" t="t" r="r" b="b"/>
              <a:pathLst>
                <a:path w="2775" h="2540" extrusionOk="0">
                  <a:moveTo>
                    <a:pt x="1" y="0"/>
                  </a:moveTo>
                  <a:lnTo>
                    <a:pt x="1" y="2540"/>
                  </a:lnTo>
                  <a:lnTo>
                    <a:pt x="2774" y="2540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251;p60">
              <a:extLst>
                <a:ext uri="{FF2B5EF4-FFF2-40B4-BE49-F238E27FC236}">
                  <a16:creationId xmlns:a16="http://schemas.microsoft.com/office/drawing/2014/main" id="{359388FA-FF60-4212-BE97-020ECB61F717}"/>
                </a:ext>
              </a:extLst>
            </p:cNvPr>
            <p:cNvSpPr/>
            <p:nvPr/>
          </p:nvSpPr>
          <p:spPr>
            <a:xfrm>
              <a:off x="1943189" y="3501621"/>
              <a:ext cx="91054" cy="83586"/>
            </a:xfrm>
            <a:custGeom>
              <a:avLst/>
              <a:gdLst/>
              <a:ahLst/>
              <a:cxnLst/>
              <a:rect l="l" t="t" r="r" b="b"/>
              <a:pathLst>
                <a:path w="2841" h="2608" extrusionOk="0">
                  <a:moveTo>
                    <a:pt x="34" y="1"/>
                  </a:moveTo>
                  <a:cubicBezTo>
                    <a:pt x="34" y="1"/>
                    <a:pt x="13" y="22"/>
                    <a:pt x="0" y="34"/>
                  </a:cubicBezTo>
                  <a:lnTo>
                    <a:pt x="0" y="34"/>
                  </a:lnTo>
                  <a:lnTo>
                    <a:pt x="0" y="385"/>
                  </a:lnTo>
                  <a:lnTo>
                    <a:pt x="0" y="719"/>
                  </a:lnTo>
                  <a:lnTo>
                    <a:pt x="0" y="1371"/>
                  </a:lnTo>
                  <a:cubicBezTo>
                    <a:pt x="0" y="1805"/>
                    <a:pt x="0" y="2206"/>
                    <a:pt x="0" y="2574"/>
                  </a:cubicBezTo>
                  <a:lnTo>
                    <a:pt x="0" y="2607"/>
                  </a:lnTo>
                  <a:lnTo>
                    <a:pt x="34" y="2607"/>
                  </a:lnTo>
                  <a:lnTo>
                    <a:pt x="2056" y="2591"/>
                  </a:lnTo>
                  <a:lnTo>
                    <a:pt x="2624" y="2591"/>
                  </a:lnTo>
                  <a:lnTo>
                    <a:pt x="2774" y="2574"/>
                  </a:lnTo>
                  <a:lnTo>
                    <a:pt x="2607" y="2574"/>
                  </a:lnTo>
                  <a:lnTo>
                    <a:pt x="2039" y="2557"/>
                  </a:lnTo>
                  <a:lnTo>
                    <a:pt x="51" y="2557"/>
                  </a:lnTo>
                  <a:cubicBezTo>
                    <a:pt x="51" y="2194"/>
                    <a:pt x="67" y="1799"/>
                    <a:pt x="67" y="1371"/>
                  </a:cubicBezTo>
                  <a:lnTo>
                    <a:pt x="67" y="719"/>
                  </a:lnTo>
                  <a:lnTo>
                    <a:pt x="67" y="385"/>
                  </a:lnTo>
                  <a:lnTo>
                    <a:pt x="67" y="68"/>
                  </a:lnTo>
                  <a:lnTo>
                    <a:pt x="2791" y="68"/>
                  </a:lnTo>
                  <a:cubicBezTo>
                    <a:pt x="2791" y="821"/>
                    <a:pt x="2791" y="1428"/>
                    <a:pt x="2807" y="1872"/>
                  </a:cubicBezTo>
                  <a:cubicBezTo>
                    <a:pt x="2807" y="2089"/>
                    <a:pt x="2807" y="2273"/>
                    <a:pt x="2807" y="2390"/>
                  </a:cubicBezTo>
                  <a:cubicBezTo>
                    <a:pt x="2807" y="2440"/>
                    <a:pt x="2807" y="2490"/>
                    <a:pt x="2807" y="2524"/>
                  </a:cubicBezTo>
                  <a:cubicBezTo>
                    <a:pt x="2807" y="2540"/>
                    <a:pt x="2807" y="2557"/>
                    <a:pt x="2807" y="2574"/>
                  </a:cubicBezTo>
                  <a:lnTo>
                    <a:pt x="2824" y="2574"/>
                  </a:lnTo>
                  <a:cubicBezTo>
                    <a:pt x="2824" y="2557"/>
                    <a:pt x="2824" y="2540"/>
                    <a:pt x="2824" y="2540"/>
                  </a:cubicBezTo>
                  <a:cubicBezTo>
                    <a:pt x="2824" y="2507"/>
                    <a:pt x="2824" y="2457"/>
                    <a:pt x="2824" y="2407"/>
                  </a:cubicBezTo>
                  <a:cubicBezTo>
                    <a:pt x="2824" y="2273"/>
                    <a:pt x="2824" y="2106"/>
                    <a:pt x="2824" y="1889"/>
                  </a:cubicBezTo>
                  <a:cubicBezTo>
                    <a:pt x="2824" y="1438"/>
                    <a:pt x="2841" y="803"/>
                    <a:pt x="2841" y="34"/>
                  </a:cubicBezTo>
                  <a:lnTo>
                    <a:pt x="2841" y="17"/>
                  </a:lnTo>
                  <a:lnTo>
                    <a:pt x="2824" y="1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252;p60">
              <a:extLst>
                <a:ext uri="{FF2B5EF4-FFF2-40B4-BE49-F238E27FC236}">
                  <a16:creationId xmlns:a16="http://schemas.microsoft.com/office/drawing/2014/main" id="{E35C3116-6D55-44B3-8DE4-B0B6BE83988C}"/>
                </a:ext>
              </a:extLst>
            </p:cNvPr>
            <p:cNvSpPr/>
            <p:nvPr/>
          </p:nvSpPr>
          <p:spPr>
            <a:xfrm>
              <a:off x="1944246" y="3596938"/>
              <a:ext cx="88939" cy="40736"/>
            </a:xfrm>
            <a:custGeom>
              <a:avLst/>
              <a:gdLst/>
              <a:ahLst/>
              <a:cxnLst/>
              <a:rect l="l" t="t" r="r" b="b"/>
              <a:pathLst>
                <a:path w="2775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2774" y="1271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253;p60">
              <a:extLst>
                <a:ext uri="{FF2B5EF4-FFF2-40B4-BE49-F238E27FC236}">
                  <a16:creationId xmlns:a16="http://schemas.microsoft.com/office/drawing/2014/main" id="{ACA1B665-0860-4447-8A4A-504F3E382221}"/>
                </a:ext>
              </a:extLst>
            </p:cNvPr>
            <p:cNvSpPr/>
            <p:nvPr/>
          </p:nvSpPr>
          <p:spPr>
            <a:xfrm>
              <a:off x="1942740" y="3595784"/>
              <a:ext cx="91503" cy="42979"/>
            </a:xfrm>
            <a:custGeom>
              <a:avLst/>
              <a:gdLst/>
              <a:ahLst/>
              <a:cxnLst/>
              <a:rect l="l" t="t" r="r" b="b"/>
              <a:pathLst>
                <a:path w="2855" h="1341" extrusionOk="0">
                  <a:moveTo>
                    <a:pt x="50" y="0"/>
                  </a:moveTo>
                  <a:cubicBezTo>
                    <a:pt x="47" y="0"/>
                    <a:pt x="0" y="37"/>
                    <a:pt x="14" y="37"/>
                  </a:cubicBezTo>
                  <a:lnTo>
                    <a:pt x="14" y="204"/>
                  </a:lnTo>
                  <a:lnTo>
                    <a:pt x="14" y="371"/>
                  </a:lnTo>
                  <a:lnTo>
                    <a:pt x="14" y="688"/>
                  </a:lnTo>
                  <a:cubicBezTo>
                    <a:pt x="14" y="906"/>
                    <a:pt x="14" y="1106"/>
                    <a:pt x="14" y="1307"/>
                  </a:cubicBezTo>
                  <a:lnTo>
                    <a:pt x="14" y="1340"/>
                  </a:lnTo>
                  <a:lnTo>
                    <a:pt x="48" y="1340"/>
                  </a:lnTo>
                  <a:lnTo>
                    <a:pt x="2053" y="1323"/>
                  </a:lnTo>
                  <a:lnTo>
                    <a:pt x="2771" y="1323"/>
                  </a:lnTo>
                  <a:cubicBezTo>
                    <a:pt x="2788" y="1323"/>
                    <a:pt x="2805" y="1323"/>
                    <a:pt x="2821" y="1307"/>
                  </a:cubicBezTo>
                  <a:lnTo>
                    <a:pt x="2621" y="1307"/>
                  </a:lnTo>
                  <a:lnTo>
                    <a:pt x="2036" y="1290"/>
                  </a:lnTo>
                  <a:lnTo>
                    <a:pt x="66" y="1290"/>
                  </a:lnTo>
                  <a:cubicBezTo>
                    <a:pt x="81" y="1095"/>
                    <a:pt x="81" y="900"/>
                    <a:pt x="81" y="688"/>
                  </a:cubicBezTo>
                  <a:lnTo>
                    <a:pt x="81" y="371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2805" y="54"/>
                  </a:lnTo>
                  <a:lnTo>
                    <a:pt x="2805" y="54"/>
                  </a:lnTo>
                  <a:cubicBezTo>
                    <a:pt x="2805" y="430"/>
                    <a:pt x="2821" y="742"/>
                    <a:pt x="2821" y="956"/>
                  </a:cubicBezTo>
                  <a:cubicBezTo>
                    <a:pt x="2821" y="1073"/>
                    <a:pt x="2821" y="1156"/>
                    <a:pt x="2821" y="1223"/>
                  </a:cubicBezTo>
                  <a:cubicBezTo>
                    <a:pt x="2821" y="1257"/>
                    <a:pt x="2821" y="1273"/>
                    <a:pt x="2821" y="1307"/>
                  </a:cubicBezTo>
                  <a:cubicBezTo>
                    <a:pt x="2838" y="1290"/>
                    <a:pt x="2838" y="1257"/>
                    <a:pt x="2838" y="1223"/>
                  </a:cubicBezTo>
                  <a:cubicBezTo>
                    <a:pt x="2838" y="1156"/>
                    <a:pt x="2838" y="1073"/>
                    <a:pt x="2838" y="973"/>
                  </a:cubicBezTo>
                  <a:cubicBezTo>
                    <a:pt x="2838" y="739"/>
                    <a:pt x="2838" y="421"/>
                    <a:pt x="2855" y="37"/>
                  </a:cubicBezTo>
                  <a:lnTo>
                    <a:pt x="2855" y="20"/>
                  </a:lnTo>
                  <a:lnTo>
                    <a:pt x="2821" y="20"/>
                  </a:lnTo>
                  <a:lnTo>
                    <a:pt x="48" y="3"/>
                  </a:lnTo>
                  <a:cubicBezTo>
                    <a:pt x="50" y="1"/>
                    <a:pt x="51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254;p60">
              <a:extLst>
                <a:ext uri="{FF2B5EF4-FFF2-40B4-BE49-F238E27FC236}">
                  <a16:creationId xmlns:a16="http://schemas.microsoft.com/office/drawing/2014/main" id="{5D766F9F-BFBD-45D9-87F1-8A7DABC559A2}"/>
                </a:ext>
              </a:extLst>
            </p:cNvPr>
            <p:cNvSpPr/>
            <p:nvPr/>
          </p:nvSpPr>
          <p:spPr>
            <a:xfrm>
              <a:off x="1823770" y="3503223"/>
              <a:ext cx="104451" cy="134450"/>
            </a:xfrm>
            <a:custGeom>
              <a:avLst/>
              <a:gdLst/>
              <a:ahLst/>
              <a:cxnLst/>
              <a:rect l="l" t="t" r="r" b="b"/>
              <a:pathLst>
                <a:path w="3259" h="4195" extrusionOk="0">
                  <a:moveTo>
                    <a:pt x="3259" y="1"/>
                  </a:moveTo>
                  <a:lnTo>
                    <a:pt x="1629" y="2098"/>
                  </a:lnTo>
                  <a:cubicBezTo>
                    <a:pt x="2185" y="1404"/>
                    <a:pt x="2741" y="711"/>
                    <a:pt x="3259" y="1"/>
                  </a:cubicBezTo>
                  <a:close/>
                  <a:moveTo>
                    <a:pt x="1629" y="2098"/>
                  </a:moveTo>
                  <a:cubicBezTo>
                    <a:pt x="1074" y="2791"/>
                    <a:pt x="518" y="3485"/>
                    <a:pt x="0" y="4195"/>
                  </a:cubicBezTo>
                  <a:lnTo>
                    <a:pt x="1629" y="20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255;p60">
              <a:extLst>
                <a:ext uri="{FF2B5EF4-FFF2-40B4-BE49-F238E27FC236}">
                  <a16:creationId xmlns:a16="http://schemas.microsoft.com/office/drawing/2014/main" id="{3285085A-71E3-4BE6-95CA-6FA1A54245F2}"/>
                </a:ext>
              </a:extLst>
            </p:cNvPr>
            <p:cNvSpPr/>
            <p:nvPr/>
          </p:nvSpPr>
          <p:spPr>
            <a:xfrm>
              <a:off x="1823770" y="3503223"/>
              <a:ext cx="104451" cy="134450"/>
            </a:xfrm>
            <a:custGeom>
              <a:avLst/>
              <a:gdLst/>
              <a:ahLst/>
              <a:cxnLst/>
              <a:rect l="l" t="t" r="r" b="b"/>
              <a:pathLst>
                <a:path w="3259" h="4195" extrusionOk="0">
                  <a:moveTo>
                    <a:pt x="3259" y="1"/>
                  </a:moveTo>
                  <a:lnTo>
                    <a:pt x="3259" y="1"/>
                  </a:lnTo>
                  <a:cubicBezTo>
                    <a:pt x="3208" y="51"/>
                    <a:pt x="3175" y="101"/>
                    <a:pt x="3125" y="151"/>
                  </a:cubicBezTo>
                  <a:lnTo>
                    <a:pt x="2774" y="602"/>
                  </a:lnTo>
                  <a:cubicBezTo>
                    <a:pt x="2490" y="987"/>
                    <a:pt x="2072" y="1505"/>
                    <a:pt x="1604" y="2073"/>
                  </a:cubicBezTo>
                  <a:cubicBezTo>
                    <a:pt x="1153" y="2658"/>
                    <a:pt x="736" y="3175"/>
                    <a:pt x="452" y="3560"/>
                  </a:cubicBezTo>
                  <a:cubicBezTo>
                    <a:pt x="301" y="3760"/>
                    <a:pt x="184" y="3911"/>
                    <a:pt x="117" y="4028"/>
                  </a:cubicBezTo>
                  <a:cubicBezTo>
                    <a:pt x="67" y="4078"/>
                    <a:pt x="34" y="4145"/>
                    <a:pt x="0" y="4195"/>
                  </a:cubicBezTo>
                  <a:cubicBezTo>
                    <a:pt x="51" y="4145"/>
                    <a:pt x="84" y="4094"/>
                    <a:pt x="134" y="4044"/>
                  </a:cubicBezTo>
                  <a:lnTo>
                    <a:pt x="485" y="3593"/>
                  </a:lnTo>
                  <a:cubicBezTo>
                    <a:pt x="786" y="3209"/>
                    <a:pt x="1187" y="2691"/>
                    <a:pt x="1655" y="2123"/>
                  </a:cubicBezTo>
                  <a:cubicBezTo>
                    <a:pt x="2122" y="1538"/>
                    <a:pt x="2523" y="1020"/>
                    <a:pt x="2807" y="636"/>
                  </a:cubicBezTo>
                  <a:cubicBezTo>
                    <a:pt x="2958" y="435"/>
                    <a:pt x="3075" y="285"/>
                    <a:pt x="3142" y="168"/>
                  </a:cubicBezTo>
                  <a:cubicBezTo>
                    <a:pt x="3192" y="118"/>
                    <a:pt x="3225" y="51"/>
                    <a:pt x="3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256;p60">
              <a:extLst>
                <a:ext uri="{FF2B5EF4-FFF2-40B4-BE49-F238E27FC236}">
                  <a16:creationId xmlns:a16="http://schemas.microsoft.com/office/drawing/2014/main" id="{AB2B2B3D-251F-4391-AEEF-4C44FC9EB0D4}"/>
                </a:ext>
              </a:extLst>
            </p:cNvPr>
            <p:cNvSpPr/>
            <p:nvPr/>
          </p:nvSpPr>
          <p:spPr>
            <a:xfrm>
              <a:off x="1823770" y="3502711"/>
              <a:ext cx="107143" cy="134963"/>
            </a:xfrm>
            <a:custGeom>
              <a:avLst/>
              <a:gdLst/>
              <a:ahLst/>
              <a:cxnLst/>
              <a:rect l="l" t="t" r="r" b="b"/>
              <a:pathLst>
                <a:path w="3343" h="4211" extrusionOk="0">
                  <a:moveTo>
                    <a:pt x="0" y="0"/>
                  </a:moveTo>
                  <a:lnTo>
                    <a:pt x="3342" y="42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257;p60">
              <a:extLst>
                <a:ext uri="{FF2B5EF4-FFF2-40B4-BE49-F238E27FC236}">
                  <a16:creationId xmlns:a16="http://schemas.microsoft.com/office/drawing/2014/main" id="{0E25A2CE-EE71-4F66-A661-E3C37F4BE425}"/>
                </a:ext>
              </a:extLst>
            </p:cNvPr>
            <p:cNvSpPr/>
            <p:nvPr/>
          </p:nvSpPr>
          <p:spPr>
            <a:xfrm>
              <a:off x="1823225" y="3502711"/>
              <a:ext cx="108201" cy="134963"/>
            </a:xfrm>
            <a:custGeom>
              <a:avLst/>
              <a:gdLst/>
              <a:ahLst/>
              <a:cxnLst/>
              <a:rect l="l" t="t" r="r" b="b"/>
              <a:pathLst>
                <a:path w="3376" h="421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736" y="969"/>
                    <a:pt x="1672" y="2122"/>
                  </a:cubicBezTo>
                  <a:cubicBezTo>
                    <a:pt x="2582" y="3281"/>
                    <a:pt x="3329" y="4211"/>
                    <a:pt x="3359" y="4211"/>
                  </a:cubicBezTo>
                  <a:cubicBezTo>
                    <a:pt x="3359" y="4211"/>
                    <a:pt x="3359" y="4211"/>
                    <a:pt x="3359" y="4211"/>
                  </a:cubicBezTo>
                  <a:cubicBezTo>
                    <a:pt x="3376" y="4211"/>
                    <a:pt x="2641" y="3258"/>
                    <a:pt x="1722" y="2089"/>
                  </a:cubicBezTo>
                  <a:cubicBezTo>
                    <a:pt x="786" y="936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258;p60">
              <a:extLst>
                <a:ext uri="{FF2B5EF4-FFF2-40B4-BE49-F238E27FC236}">
                  <a16:creationId xmlns:a16="http://schemas.microsoft.com/office/drawing/2014/main" id="{E7E08A7E-2799-44F5-B03F-0B383855DDFC}"/>
                </a:ext>
              </a:extLst>
            </p:cNvPr>
            <p:cNvSpPr/>
            <p:nvPr/>
          </p:nvSpPr>
          <p:spPr>
            <a:xfrm>
              <a:off x="1764862" y="3486622"/>
              <a:ext cx="39133" cy="33460"/>
            </a:xfrm>
            <a:custGeom>
              <a:avLst/>
              <a:gdLst/>
              <a:ahLst/>
              <a:cxnLst/>
              <a:rect l="l" t="t" r="r" b="b"/>
              <a:pathLst>
                <a:path w="1221" h="1044" extrusionOk="0">
                  <a:moveTo>
                    <a:pt x="702" y="1"/>
                  </a:moveTo>
                  <a:cubicBezTo>
                    <a:pt x="234" y="1"/>
                    <a:pt x="0" y="552"/>
                    <a:pt x="335" y="886"/>
                  </a:cubicBezTo>
                  <a:cubicBezTo>
                    <a:pt x="443" y="995"/>
                    <a:pt x="575" y="1044"/>
                    <a:pt x="703" y="1044"/>
                  </a:cubicBezTo>
                  <a:cubicBezTo>
                    <a:pt x="969" y="1044"/>
                    <a:pt x="1220" y="835"/>
                    <a:pt x="1220" y="519"/>
                  </a:cubicBezTo>
                  <a:cubicBezTo>
                    <a:pt x="1220" y="235"/>
                    <a:pt x="986" y="1"/>
                    <a:pt x="70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259;p60">
              <a:extLst>
                <a:ext uri="{FF2B5EF4-FFF2-40B4-BE49-F238E27FC236}">
                  <a16:creationId xmlns:a16="http://schemas.microsoft.com/office/drawing/2014/main" id="{F2A74D9B-0F8C-426C-90FC-EF6C1617757E}"/>
                </a:ext>
              </a:extLst>
            </p:cNvPr>
            <p:cNvSpPr/>
            <p:nvPr/>
          </p:nvSpPr>
          <p:spPr>
            <a:xfrm>
              <a:off x="1770503" y="3486397"/>
              <a:ext cx="33492" cy="3346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228" y="97"/>
                  </a:moveTo>
                  <a:cubicBezTo>
                    <a:pt x="157" y="145"/>
                    <a:pt x="99" y="211"/>
                    <a:pt x="60" y="285"/>
                  </a:cubicBezTo>
                  <a:lnTo>
                    <a:pt x="60" y="285"/>
                  </a:lnTo>
                  <a:cubicBezTo>
                    <a:pt x="85" y="240"/>
                    <a:pt x="118" y="197"/>
                    <a:pt x="159" y="158"/>
                  </a:cubicBezTo>
                  <a:cubicBezTo>
                    <a:pt x="181" y="135"/>
                    <a:pt x="204" y="114"/>
                    <a:pt x="228" y="97"/>
                  </a:cubicBezTo>
                  <a:close/>
                  <a:moveTo>
                    <a:pt x="60" y="285"/>
                  </a:moveTo>
                  <a:lnTo>
                    <a:pt x="60" y="285"/>
                  </a:lnTo>
                  <a:cubicBezTo>
                    <a:pt x="20" y="360"/>
                    <a:pt x="1" y="442"/>
                    <a:pt x="1" y="522"/>
                  </a:cubicBezTo>
                  <a:lnTo>
                    <a:pt x="1" y="522"/>
                  </a:lnTo>
                  <a:cubicBezTo>
                    <a:pt x="2" y="439"/>
                    <a:pt x="23" y="358"/>
                    <a:pt x="60" y="285"/>
                  </a:cubicBezTo>
                  <a:close/>
                  <a:moveTo>
                    <a:pt x="520" y="1"/>
                  </a:moveTo>
                  <a:cubicBezTo>
                    <a:pt x="419" y="1"/>
                    <a:pt x="317" y="31"/>
                    <a:pt x="228" y="97"/>
                  </a:cubicBezTo>
                  <a:lnTo>
                    <a:pt x="228" y="97"/>
                  </a:lnTo>
                  <a:cubicBezTo>
                    <a:pt x="310" y="41"/>
                    <a:pt x="411" y="8"/>
                    <a:pt x="526" y="8"/>
                  </a:cubicBezTo>
                  <a:cubicBezTo>
                    <a:pt x="810" y="8"/>
                    <a:pt x="1044" y="242"/>
                    <a:pt x="1044" y="526"/>
                  </a:cubicBezTo>
                  <a:cubicBezTo>
                    <a:pt x="1044" y="210"/>
                    <a:pt x="786" y="1"/>
                    <a:pt x="520" y="1"/>
                  </a:cubicBezTo>
                  <a:close/>
                  <a:moveTo>
                    <a:pt x="1" y="522"/>
                  </a:moveTo>
                  <a:cubicBezTo>
                    <a:pt x="1" y="615"/>
                    <a:pt x="26" y="709"/>
                    <a:pt x="80" y="796"/>
                  </a:cubicBezTo>
                  <a:lnTo>
                    <a:pt x="80" y="796"/>
                  </a:lnTo>
                  <a:cubicBezTo>
                    <a:pt x="30" y="714"/>
                    <a:pt x="2" y="618"/>
                    <a:pt x="1" y="522"/>
                  </a:cubicBezTo>
                  <a:close/>
                  <a:moveTo>
                    <a:pt x="1044" y="526"/>
                  </a:moveTo>
                  <a:cubicBezTo>
                    <a:pt x="1044" y="771"/>
                    <a:pt x="870" y="978"/>
                    <a:pt x="640" y="1031"/>
                  </a:cubicBezTo>
                  <a:lnTo>
                    <a:pt x="640" y="1031"/>
                  </a:lnTo>
                  <a:cubicBezTo>
                    <a:pt x="860" y="983"/>
                    <a:pt x="1044" y="796"/>
                    <a:pt x="1044" y="526"/>
                  </a:cubicBezTo>
                  <a:close/>
                  <a:moveTo>
                    <a:pt x="80" y="796"/>
                  </a:moveTo>
                  <a:cubicBezTo>
                    <a:pt x="169" y="940"/>
                    <a:pt x="326" y="1044"/>
                    <a:pt x="526" y="1044"/>
                  </a:cubicBezTo>
                  <a:cubicBezTo>
                    <a:pt x="565" y="1044"/>
                    <a:pt x="604" y="1039"/>
                    <a:pt x="640" y="1031"/>
                  </a:cubicBezTo>
                  <a:lnTo>
                    <a:pt x="640" y="1031"/>
                  </a:lnTo>
                  <a:cubicBezTo>
                    <a:pt x="603" y="1039"/>
                    <a:pt x="565" y="1043"/>
                    <a:pt x="527" y="1043"/>
                  </a:cubicBezTo>
                  <a:cubicBezTo>
                    <a:pt x="399" y="1043"/>
                    <a:pt x="267" y="997"/>
                    <a:pt x="159" y="893"/>
                  </a:cubicBezTo>
                  <a:cubicBezTo>
                    <a:pt x="128" y="863"/>
                    <a:pt x="102" y="830"/>
                    <a:pt x="80" y="7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260;p60">
              <a:extLst>
                <a:ext uri="{FF2B5EF4-FFF2-40B4-BE49-F238E27FC236}">
                  <a16:creationId xmlns:a16="http://schemas.microsoft.com/office/drawing/2014/main" id="{FEF61499-F5D0-4E3F-9CC4-0272C2C58CF5}"/>
                </a:ext>
              </a:extLst>
            </p:cNvPr>
            <p:cNvSpPr/>
            <p:nvPr/>
          </p:nvSpPr>
          <p:spPr>
            <a:xfrm>
              <a:off x="2039050" y="3445405"/>
              <a:ext cx="39646" cy="33973"/>
            </a:xfrm>
            <a:custGeom>
              <a:avLst/>
              <a:gdLst/>
              <a:ahLst/>
              <a:cxnLst/>
              <a:rect l="l" t="t" r="r" b="b"/>
              <a:pathLst>
                <a:path w="1237" h="1060" extrusionOk="0">
                  <a:moveTo>
                    <a:pt x="702" y="0"/>
                  </a:moveTo>
                  <a:cubicBezTo>
                    <a:pt x="234" y="0"/>
                    <a:pt x="0" y="568"/>
                    <a:pt x="334" y="903"/>
                  </a:cubicBezTo>
                  <a:cubicBezTo>
                    <a:pt x="443" y="1011"/>
                    <a:pt x="577" y="1060"/>
                    <a:pt x="707" y="1060"/>
                  </a:cubicBezTo>
                  <a:cubicBezTo>
                    <a:pt x="978" y="1060"/>
                    <a:pt x="1237" y="851"/>
                    <a:pt x="1237" y="535"/>
                  </a:cubicBezTo>
                  <a:cubicBezTo>
                    <a:pt x="1237" y="251"/>
                    <a:pt x="1003" y="0"/>
                    <a:pt x="70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261;p60">
              <a:extLst>
                <a:ext uri="{FF2B5EF4-FFF2-40B4-BE49-F238E27FC236}">
                  <a16:creationId xmlns:a16="http://schemas.microsoft.com/office/drawing/2014/main" id="{AB3D4CC9-5CDF-4B5F-8CE5-F313115B58E8}"/>
                </a:ext>
              </a:extLst>
            </p:cNvPr>
            <p:cNvSpPr/>
            <p:nvPr/>
          </p:nvSpPr>
          <p:spPr>
            <a:xfrm>
              <a:off x="2039050" y="3445726"/>
              <a:ext cx="39646" cy="33428"/>
            </a:xfrm>
            <a:custGeom>
              <a:avLst/>
              <a:gdLst/>
              <a:ahLst/>
              <a:cxnLst/>
              <a:rect l="l" t="t" r="r" b="b"/>
              <a:pathLst>
                <a:path w="1237" h="1043" extrusionOk="0">
                  <a:moveTo>
                    <a:pt x="702" y="7"/>
                  </a:moveTo>
                  <a:cubicBezTo>
                    <a:pt x="986" y="7"/>
                    <a:pt x="1220" y="241"/>
                    <a:pt x="1220" y="525"/>
                  </a:cubicBezTo>
                  <a:cubicBezTo>
                    <a:pt x="1220" y="841"/>
                    <a:pt x="969" y="1042"/>
                    <a:pt x="703" y="1042"/>
                  </a:cubicBezTo>
                  <a:cubicBezTo>
                    <a:pt x="575" y="1042"/>
                    <a:pt x="443" y="996"/>
                    <a:pt x="334" y="893"/>
                  </a:cubicBezTo>
                  <a:cubicBezTo>
                    <a:pt x="17" y="558"/>
                    <a:pt x="251" y="7"/>
                    <a:pt x="702" y="7"/>
                  </a:cubicBezTo>
                  <a:close/>
                  <a:moveTo>
                    <a:pt x="707" y="0"/>
                  </a:moveTo>
                  <a:cubicBezTo>
                    <a:pt x="577" y="0"/>
                    <a:pt x="443" y="49"/>
                    <a:pt x="334" y="157"/>
                  </a:cubicBezTo>
                  <a:cubicBezTo>
                    <a:pt x="0" y="475"/>
                    <a:pt x="234" y="1043"/>
                    <a:pt x="702" y="1043"/>
                  </a:cubicBezTo>
                  <a:cubicBezTo>
                    <a:pt x="1003" y="1043"/>
                    <a:pt x="1237" y="809"/>
                    <a:pt x="1237" y="525"/>
                  </a:cubicBezTo>
                  <a:cubicBezTo>
                    <a:pt x="1237" y="209"/>
                    <a:pt x="978" y="0"/>
                    <a:pt x="7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262;p60">
              <a:extLst>
                <a:ext uri="{FF2B5EF4-FFF2-40B4-BE49-F238E27FC236}">
                  <a16:creationId xmlns:a16="http://schemas.microsoft.com/office/drawing/2014/main" id="{E0386D3C-D662-4177-A9FC-B3D9C91AD3D0}"/>
                </a:ext>
              </a:extLst>
            </p:cNvPr>
            <p:cNvSpPr/>
            <p:nvPr/>
          </p:nvSpPr>
          <p:spPr>
            <a:xfrm>
              <a:off x="2037960" y="3353838"/>
              <a:ext cx="117303" cy="71247"/>
            </a:xfrm>
            <a:custGeom>
              <a:avLst/>
              <a:gdLst/>
              <a:ahLst/>
              <a:cxnLst/>
              <a:rect l="l" t="t" r="r" b="b"/>
              <a:pathLst>
                <a:path w="3660" h="2223" extrusionOk="0">
                  <a:moveTo>
                    <a:pt x="3242" y="0"/>
                  </a:moveTo>
                  <a:lnTo>
                    <a:pt x="636" y="919"/>
                  </a:lnTo>
                  <a:lnTo>
                    <a:pt x="1" y="2039"/>
                  </a:lnTo>
                  <a:lnTo>
                    <a:pt x="1187" y="2222"/>
                  </a:lnTo>
                  <a:lnTo>
                    <a:pt x="3660" y="953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263;p60">
              <a:extLst>
                <a:ext uri="{FF2B5EF4-FFF2-40B4-BE49-F238E27FC236}">
                  <a16:creationId xmlns:a16="http://schemas.microsoft.com/office/drawing/2014/main" id="{04C35175-9057-4ED8-83B4-34A23953FA5B}"/>
                </a:ext>
              </a:extLst>
            </p:cNvPr>
            <p:cNvSpPr/>
            <p:nvPr/>
          </p:nvSpPr>
          <p:spPr>
            <a:xfrm>
              <a:off x="2034755" y="3349544"/>
              <a:ext cx="122143" cy="66985"/>
            </a:xfrm>
            <a:custGeom>
              <a:avLst/>
              <a:gdLst/>
              <a:ahLst/>
              <a:cxnLst/>
              <a:rect l="l" t="t" r="r" b="b"/>
              <a:pathLst>
                <a:path w="3811" h="2090" extrusionOk="0">
                  <a:moveTo>
                    <a:pt x="3275" y="1"/>
                  </a:moveTo>
                  <a:lnTo>
                    <a:pt x="602" y="970"/>
                  </a:lnTo>
                  <a:lnTo>
                    <a:pt x="1" y="1939"/>
                  </a:lnTo>
                  <a:lnTo>
                    <a:pt x="1220" y="2089"/>
                  </a:lnTo>
                  <a:lnTo>
                    <a:pt x="3810" y="1053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264;p60">
              <a:extLst>
                <a:ext uri="{FF2B5EF4-FFF2-40B4-BE49-F238E27FC236}">
                  <a16:creationId xmlns:a16="http://schemas.microsoft.com/office/drawing/2014/main" id="{FDDAA424-478B-4AC3-8C8F-02038ACD1203}"/>
                </a:ext>
              </a:extLst>
            </p:cNvPr>
            <p:cNvSpPr/>
            <p:nvPr/>
          </p:nvSpPr>
          <p:spPr>
            <a:xfrm>
              <a:off x="2072254" y="3369895"/>
              <a:ext cx="57850" cy="22531"/>
            </a:xfrm>
            <a:custGeom>
              <a:avLst/>
              <a:gdLst/>
              <a:ahLst/>
              <a:cxnLst/>
              <a:rect l="l" t="t" r="r" b="b"/>
              <a:pathLst>
                <a:path w="1805" h="703" extrusionOk="0">
                  <a:moveTo>
                    <a:pt x="1805" y="0"/>
                  </a:moveTo>
                  <a:lnTo>
                    <a:pt x="1805" y="0"/>
                  </a:lnTo>
                  <a:cubicBezTo>
                    <a:pt x="1487" y="84"/>
                    <a:pt x="1186" y="184"/>
                    <a:pt x="886" y="301"/>
                  </a:cubicBezTo>
                  <a:cubicBezTo>
                    <a:pt x="568" y="401"/>
                    <a:pt x="284" y="535"/>
                    <a:pt x="0" y="702"/>
                  </a:cubicBezTo>
                  <a:cubicBezTo>
                    <a:pt x="0" y="702"/>
                    <a:pt x="100" y="669"/>
                    <a:pt x="268" y="602"/>
                  </a:cubicBezTo>
                  <a:lnTo>
                    <a:pt x="902" y="368"/>
                  </a:lnTo>
                  <a:cubicBezTo>
                    <a:pt x="1153" y="268"/>
                    <a:pt x="1370" y="184"/>
                    <a:pt x="1537" y="117"/>
                  </a:cubicBezTo>
                  <a:cubicBezTo>
                    <a:pt x="1638" y="84"/>
                    <a:pt x="1721" y="51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265;p60">
              <a:extLst>
                <a:ext uri="{FF2B5EF4-FFF2-40B4-BE49-F238E27FC236}">
                  <a16:creationId xmlns:a16="http://schemas.microsoft.com/office/drawing/2014/main" id="{51D0DADC-8016-4218-BC61-7B639B5A310D}"/>
                </a:ext>
              </a:extLst>
            </p:cNvPr>
            <p:cNvSpPr/>
            <p:nvPr/>
          </p:nvSpPr>
          <p:spPr>
            <a:xfrm>
              <a:off x="2078664" y="3385408"/>
              <a:ext cx="38043" cy="13974"/>
            </a:xfrm>
            <a:custGeom>
              <a:avLst/>
              <a:gdLst/>
              <a:ahLst/>
              <a:cxnLst/>
              <a:rect l="l" t="t" r="r" b="b"/>
              <a:pathLst>
                <a:path w="1187" h="436" extrusionOk="0">
                  <a:moveTo>
                    <a:pt x="1187" y="1"/>
                  </a:moveTo>
                  <a:lnTo>
                    <a:pt x="1187" y="1"/>
                  </a:lnTo>
                  <a:cubicBezTo>
                    <a:pt x="786" y="135"/>
                    <a:pt x="385" y="285"/>
                    <a:pt x="1" y="435"/>
                  </a:cubicBezTo>
                  <a:cubicBezTo>
                    <a:pt x="418" y="352"/>
                    <a:pt x="819" y="201"/>
                    <a:pt x="1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266;p60">
              <a:extLst>
                <a:ext uri="{FF2B5EF4-FFF2-40B4-BE49-F238E27FC236}">
                  <a16:creationId xmlns:a16="http://schemas.microsoft.com/office/drawing/2014/main" id="{D5BDCBDD-C72B-4192-B1BF-0ADC050E3B70}"/>
                </a:ext>
              </a:extLst>
            </p:cNvPr>
            <p:cNvSpPr/>
            <p:nvPr/>
          </p:nvSpPr>
          <p:spPr>
            <a:xfrm>
              <a:off x="2270932" y="3364543"/>
              <a:ext cx="317583" cy="203518"/>
            </a:xfrm>
            <a:custGeom>
              <a:avLst/>
              <a:gdLst/>
              <a:ahLst/>
              <a:cxnLst/>
              <a:rect l="l" t="t" r="r" b="b"/>
              <a:pathLst>
                <a:path w="9909" h="6350" extrusionOk="0">
                  <a:moveTo>
                    <a:pt x="8338" y="0"/>
                  </a:moveTo>
                  <a:lnTo>
                    <a:pt x="0" y="1588"/>
                  </a:lnTo>
                  <a:lnTo>
                    <a:pt x="902" y="6350"/>
                  </a:lnTo>
                  <a:lnTo>
                    <a:pt x="9908" y="4645"/>
                  </a:lnTo>
                  <a:lnTo>
                    <a:pt x="833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267;p60">
              <a:extLst>
                <a:ext uri="{FF2B5EF4-FFF2-40B4-BE49-F238E27FC236}">
                  <a16:creationId xmlns:a16="http://schemas.microsoft.com/office/drawing/2014/main" id="{3FC08573-4103-4DE8-A828-DF137B5C64AC}"/>
                </a:ext>
              </a:extLst>
            </p:cNvPr>
            <p:cNvSpPr/>
            <p:nvPr/>
          </p:nvSpPr>
          <p:spPr>
            <a:xfrm>
              <a:off x="2265035" y="3364543"/>
              <a:ext cx="298834" cy="186916"/>
            </a:xfrm>
            <a:custGeom>
              <a:avLst/>
              <a:gdLst/>
              <a:ahLst/>
              <a:cxnLst/>
              <a:rect l="l" t="t" r="r" b="b"/>
              <a:pathLst>
                <a:path w="9324" h="5832" extrusionOk="0">
                  <a:moveTo>
                    <a:pt x="8522" y="0"/>
                  </a:moveTo>
                  <a:lnTo>
                    <a:pt x="0" y="1621"/>
                  </a:lnTo>
                  <a:lnTo>
                    <a:pt x="802" y="5832"/>
                  </a:lnTo>
                  <a:lnTo>
                    <a:pt x="9324" y="4228"/>
                  </a:lnTo>
                  <a:lnTo>
                    <a:pt x="8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268;p60">
              <a:extLst>
                <a:ext uri="{FF2B5EF4-FFF2-40B4-BE49-F238E27FC236}">
                  <a16:creationId xmlns:a16="http://schemas.microsoft.com/office/drawing/2014/main" id="{8B372F27-FF05-4F2B-A9B7-7CF8DAC45D50}"/>
                </a:ext>
              </a:extLst>
            </p:cNvPr>
            <p:cNvSpPr/>
            <p:nvPr/>
          </p:nvSpPr>
          <p:spPr>
            <a:xfrm>
              <a:off x="2263945" y="3363998"/>
              <a:ext cx="299379" cy="188550"/>
            </a:xfrm>
            <a:custGeom>
              <a:avLst/>
              <a:gdLst/>
              <a:ahLst/>
              <a:cxnLst/>
              <a:rect l="l" t="t" r="r" b="b"/>
              <a:pathLst>
                <a:path w="9341" h="5883" extrusionOk="0">
                  <a:moveTo>
                    <a:pt x="8556" y="1"/>
                  </a:moveTo>
                  <a:lnTo>
                    <a:pt x="34" y="1605"/>
                  </a:lnTo>
                  <a:lnTo>
                    <a:pt x="1" y="1605"/>
                  </a:lnTo>
                  <a:lnTo>
                    <a:pt x="1" y="1638"/>
                  </a:lnTo>
                  <a:cubicBezTo>
                    <a:pt x="285" y="3125"/>
                    <a:pt x="552" y="4562"/>
                    <a:pt x="803" y="5865"/>
                  </a:cubicBezTo>
                  <a:lnTo>
                    <a:pt x="803" y="5882"/>
                  </a:lnTo>
                  <a:lnTo>
                    <a:pt x="836" y="5882"/>
                  </a:lnTo>
                  <a:lnTo>
                    <a:pt x="6968" y="4712"/>
                  </a:lnTo>
                  <a:lnTo>
                    <a:pt x="8739" y="4362"/>
                  </a:lnTo>
                  <a:lnTo>
                    <a:pt x="9207" y="4278"/>
                  </a:lnTo>
                  <a:lnTo>
                    <a:pt x="9324" y="4245"/>
                  </a:lnTo>
                  <a:lnTo>
                    <a:pt x="9191" y="4261"/>
                  </a:lnTo>
                  <a:lnTo>
                    <a:pt x="8723" y="4345"/>
                  </a:lnTo>
                  <a:lnTo>
                    <a:pt x="6952" y="4679"/>
                  </a:lnTo>
                  <a:lnTo>
                    <a:pt x="865" y="5826"/>
                  </a:lnTo>
                  <a:lnTo>
                    <a:pt x="865" y="5826"/>
                  </a:lnTo>
                  <a:cubicBezTo>
                    <a:pt x="618" y="4541"/>
                    <a:pt x="355" y="3127"/>
                    <a:pt x="76" y="1664"/>
                  </a:cubicBezTo>
                  <a:lnTo>
                    <a:pt x="76" y="1664"/>
                  </a:lnTo>
                  <a:lnTo>
                    <a:pt x="8546" y="56"/>
                  </a:lnTo>
                  <a:lnTo>
                    <a:pt x="8546" y="56"/>
                  </a:lnTo>
                  <a:cubicBezTo>
                    <a:pt x="8793" y="1341"/>
                    <a:pt x="8992" y="2380"/>
                    <a:pt x="9140" y="3108"/>
                  </a:cubicBezTo>
                  <a:cubicBezTo>
                    <a:pt x="9207" y="3459"/>
                    <a:pt x="9257" y="3743"/>
                    <a:pt x="9291" y="3944"/>
                  </a:cubicBezTo>
                  <a:cubicBezTo>
                    <a:pt x="9324" y="4044"/>
                    <a:pt x="9324" y="4111"/>
                    <a:pt x="9341" y="4161"/>
                  </a:cubicBezTo>
                  <a:cubicBezTo>
                    <a:pt x="9341" y="4111"/>
                    <a:pt x="9324" y="4044"/>
                    <a:pt x="9308" y="3944"/>
                  </a:cubicBezTo>
                  <a:cubicBezTo>
                    <a:pt x="9274" y="3760"/>
                    <a:pt x="9224" y="3476"/>
                    <a:pt x="9157" y="3108"/>
                  </a:cubicBezTo>
                  <a:lnTo>
                    <a:pt x="8589" y="17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269;p60">
              <a:extLst>
                <a:ext uri="{FF2B5EF4-FFF2-40B4-BE49-F238E27FC236}">
                  <a16:creationId xmlns:a16="http://schemas.microsoft.com/office/drawing/2014/main" id="{C2E78DAB-3AEF-48C5-8C95-EEEB85CE34A6}"/>
                </a:ext>
              </a:extLst>
            </p:cNvPr>
            <p:cNvSpPr/>
            <p:nvPr/>
          </p:nvSpPr>
          <p:spPr>
            <a:xfrm>
              <a:off x="2297694" y="3426656"/>
              <a:ext cx="89996" cy="89996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2356" y="1"/>
                  </a:moveTo>
                  <a:lnTo>
                    <a:pt x="0" y="452"/>
                  </a:lnTo>
                  <a:lnTo>
                    <a:pt x="452" y="2808"/>
                  </a:lnTo>
                  <a:lnTo>
                    <a:pt x="2808" y="2356"/>
                  </a:lnTo>
                  <a:lnTo>
                    <a:pt x="2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270;p60">
              <a:extLst>
                <a:ext uri="{FF2B5EF4-FFF2-40B4-BE49-F238E27FC236}">
                  <a16:creationId xmlns:a16="http://schemas.microsoft.com/office/drawing/2014/main" id="{8D4FDF3F-06A2-4B36-BE3F-C6C517F8A779}"/>
                </a:ext>
              </a:extLst>
            </p:cNvPr>
            <p:cNvSpPr/>
            <p:nvPr/>
          </p:nvSpPr>
          <p:spPr>
            <a:xfrm>
              <a:off x="2296668" y="3425598"/>
              <a:ext cx="91022" cy="92112"/>
            </a:xfrm>
            <a:custGeom>
              <a:avLst/>
              <a:gdLst/>
              <a:ahLst/>
              <a:cxnLst/>
              <a:rect l="l" t="t" r="r" b="b"/>
              <a:pathLst>
                <a:path w="2840" h="2874" extrusionOk="0">
                  <a:moveTo>
                    <a:pt x="75" y="475"/>
                  </a:moveTo>
                  <a:cubicBezTo>
                    <a:pt x="76" y="475"/>
                    <a:pt x="71" y="480"/>
                    <a:pt x="66" y="486"/>
                  </a:cubicBezTo>
                  <a:lnTo>
                    <a:pt x="66" y="486"/>
                  </a:lnTo>
                  <a:lnTo>
                    <a:pt x="66" y="485"/>
                  </a:lnTo>
                  <a:cubicBezTo>
                    <a:pt x="73" y="478"/>
                    <a:pt x="75" y="475"/>
                    <a:pt x="75" y="475"/>
                  </a:cubicBezTo>
                  <a:close/>
                  <a:moveTo>
                    <a:pt x="2422" y="0"/>
                  </a:moveTo>
                  <a:lnTo>
                    <a:pt x="2388" y="17"/>
                  </a:lnTo>
                  <a:lnTo>
                    <a:pt x="32" y="451"/>
                  </a:lnTo>
                  <a:cubicBezTo>
                    <a:pt x="32" y="451"/>
                    <a:pt x="0" y="494"/>
                    <a:pt x="5" y="494"/>
                  </a:cubicBezTo>
                  <a:cubicBezTo>
                    <a:pt x="6" y="494"/>
                    <a:pt x="9" y="491"/>
                    <a:pt x="16" y="485"/>
                  </a:cubicBezTo>
                  <a:lnTo>
                    <a:pt x="16" y="501"/>
                  </a:lnTo>
                  <a:lnTo>
                    <a:pt x="16" y="535"/>
                  </a:lnTo>
                  <a:lnTo>
                    <a:pt x="16" y="568"/>
                  </a:lnTo>
                  <a:lnTo>
                    <a:pt x="32" y="652"/>
                  </a:lnTo>
                  <a:cubicBezTo>
                    <a:pt x="49" y="702"/>
                    <a:pt x="49" y="752"/>
                    <a:pt x="66" y="819"/>
                  </a:cubicBezTo>
                  <a:cubicBezTo>
                    <a:pt x="83" y="919"/>
                    <a:pt x="99" y="1019"/>
                    <a:pt x="133" y="1120"/>
                  </a:cubicBezTo>
                  <a:lnTo>
                    <a:pt x="250" y="1738"/>
                  </a:lnTo>
                  <a:cubicBezTo>
                    <a:pt x="317" y="2122"/>
                    <a:pt x="383" y="2506"/>
                    <a:pt x="450" y="2841"/>
                  </a:cubicBezTo>
                  <a:lnTo>
                    <a:pt x="467" y="2874"/>
                  </a:lnTo>
                  <a:lnTo>
                    <a:pt x="484" y="2874"/>
                  </a:lnTo>
                  <a:lnTo>
                    <a:pt x="2205" y="2523"/>
                  </a:lnTo>
                  <a:lnTo>
                    <a:pt x="2672" y="2440"/>
                  </a:lnTo>
                  <a:lnTo>
                    <a:pt x="2806" y="2406"/>
                  </a:lnTo>
                  <a:cubicBezTo>
                    <a:pt x="2806" y="2406"/>
                    <a:pt x="2823" y="2406"/>
                    <a:pt x="2840" y="2389"/>
                  </a:cubicBezTo>
                  <a:cubicBezTo>
                    <a:pt x="2823" y="2389"/>
                    <a:pt x="2806" y="2406"/>
                    <a:pt x="2789" y="2406"/>
                  </a:cubicBezTo>
                  <a:lnTo>
                    <a:pt x="2672" y="2423"/>
                  </a:lnTo>
                  <a:lnTo>
                    <a:pt x="2188" y="2506"/>
                  </a:lnTo>
                  <a:lnTo>
                    <a:pt x="510" y="2803"/>
                  </a:lnTo>
                  <a:lnTo>
                    <a:pt x="510" y="2803"/>
                  </a:lnTo>
                  <a:cubicBezTo>
                    <a:pt x="445" y="2463"/>
                    <a:pt x="380" y="2108"/>
                    <a:pt x="300" y="1721"/>
                  </a:cubicBezTo>
                  <a:cubicBezTo>
                    <a:pt x="266" y="1521"/>
                    <a:pt x="233" y="1320"/>
                    <a:pt x="183" y="1120"/>
                  </a:cubicBezTo>
                  <a:lnTo>
                    <a:pt x="133" y="802"/>
                  </a:lnTo>
                  <a:lnTo>
                    <a:pt x="99" y="635"/>
                  </a:lnTo>
                  <a:lnTo>
                    <a:pt x="83" y="551"/>
                  </a:lnTo>
                  <a:lnTo>
                    <a:pt x="83" y="518"/>
                  </a:lnTo>
                  <a:lnTo>
                    <a:pt x="77" y="513"/>
                  </a:lnTo>
                  <a:lnTo>
                    <a:pt x="77" y="513"/>
                  </a:lnTo>
                  <a:lnTo>
                    <a:pt x="2379" y="72"/>
                  </a:lnTo>
                  <a:lnTo>
                    <a:pt x="2379" y="72"/>
                  </a:lnTo>
                  <a:cubicBezTo>
                    <a:pt x="2510" y="757"/>
                    <a:pt x="2624" y="1328"/>
                    <a:pt x="2706" y="1738"/>
                  </a:cubicBezTo>
                  <a:cubicBezTo>
                    <a:pt x="2739" y="1938"/>
                    <a:pt x="2773" y="2105"/>
                    <a:pt x="2806" y="2222"/>
                  </a:cubicBezTo>
                  <a:cubicBezTo>
                    <a:pt x="2823" y="2272"/>
                    <a:pt x="2823" y="2306"/>
                    <a:pt x="2823" y="2356"/>
                  </a:cubicBezTo>
                  <a:cubicBezTo>
                    <a:pt x="2840" y="2356"/>
                    <a:pt x="2840" y="2373"/>
                    <a:pt x="2840" y="2389"/>
                  </a:cubicBezTo>
                  <a:cubicBezTo>
                    <a:pt x="2840" y="2389"/>
                    <a:pt x="2840" y="2373"/>
                    <a:pt x="2840" y="2356"/>
                  </a:cubicBezTo>
                  <a:cubicBezTo>
                    <a:pt x="2840" y="2323"/>
                    <a:pt x="2823" y="2272"/>
                    <a:pt x="2823" y="2222"/>
                  </a:cubicBezTo>
                  <a:cubicBezTo>
                    <a:pt x="2789" y="2105"/>
                    <a:pt x="2773" y="1955"/>
                    <a:pt x="2739" y="1755"/>
                  </a:cubicBezTo>
                  <a:cubicBezTo>
                    <a:pt x="2656" y="1337"/>
                    <a:pt x="2555" y="735"/>
                    <a:pt x="2422" y="34"/>
                  </a:cubicBezTo>
                  <a:lnTo>
                    <a:pt x="24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271;p60">
              <a:extLst>
                <a:ext uri="{FF2B5EF4-FFF2-40B4-BE49-F238E27FC236}">
                  <a16:creationId xmlns:a16="http://schemas.microsoft.com/office/drawing/2014/main" id="{D9AEE33F-0CA4-47FB-A832-C09CB9B97BB4}"/>
                </a:ext>
              </a:extLst>
            </p:cNvPr>
            <p:cNvSpPr/>
            <p:nvPr/>
          </p:nvSpPr>
          <p:spPr>
            <a:xfrm>
              <a:off x="2311091" y="3445790"/>
              <a:ext cx="76599" cy="70318"/>
            </a:xfrm>
            <a:custGeom>
              <a:avLst/>
              <a:gdLst/>
              <a:ahLst/>
              <a:cxnLst/>
              <a:rect l="l" t="t" r="r" b="b"/>
              <a:pathLst>
                <a:path w="2390" h="2194" extrusionOk="0">
                  <a:moveTo>
                    <a:pt x="930" y="1"/>
                  </a:moveTo>
                  <a:cubicBezTo>
                    <a:pt x="910" y="1"/>
                    <a:pt x="889" y="2"/>
                    <a:pt x="869" y="5"/>
                  </a:cubicBezTo>
                  <a:cubicBezTo>
                    <a:pt x="735" y="5"/>
                    <a:pt x="602" y="55"/>
                    <a:pt x="485" y="139"/>
                  </a:cubicBezTo>
                  <a:cubicBezTo>
                    <a:pt x="384" y="222"/>
                    <a:pt x="318" y="339"/>
                    <a:pt x="284" y="473"/>
                  </a:cubicBezTo>
                  <a:cubicBezTo>
                    <a:pt x="236" y="697"/>
                    <a:pt x="311" y="937"/>
                    <a:pt x="480" y="1089"/>
                  </a:cubicBezTo>
                  <a:lnTo>
                    <a:pt x="480" y="1089"/>
                  </a:lnTo>
                  <a:cubicBezTo>
                    <a:pt x="340" y="1188"/>
                    <a:pt x="230" y="1316"/>
                    <a:pt x="151" y="1459"/>
                  </a:cubicBezTo>
                  <a:cubicBezTo>
                    <a:pt x="67" y="1576"/>
                    <a:pt x="34" y="1709"/>
                    <a:pt x="17" y="1843"/>
                  </a:cubicBezTo>
                  <a:cubicBezTo>
                    <a:pt x="0" y="1927"/>
                    <a:pt x="0" y="2027"/>
                    <a:pt x="17" y="2110"/>
                  </a:cubicBezTo>
                  <a:cubicBezTo>
                    <a:pt x="17" y="2144"/>
                    <a:pt x="17" y="2160"/>
                    <a:pt x="34" y="2194"/>
                  </a:cubicBezTo>
                  <a:cubicBezTo>
                    <a:pt x="17" y="2077"/>
                    <a:pt x="34" y="1960"/>
                    <a:pt x="50" y="1843"/>
                  </a:cubicBezTo>
                  <a:cubicBezTo>
                    <a:pt x="67" y="1726"/>
                    <a:pt x="117" y="1592"/>
                    <a:pt x="184" y="1475"/>
                  </a:cubicBezTo>
                  <a:cubicBezTo>
                    <a:pt x="268" y="1325"/>
                    <a:pt x="384" y="1208"/>
                    <a:pt x="535" y="1125"/>
                  </a:cubicBezTo>
                  <a:lnTo>
                    <a:pt x="568" y="1091"/>
                  </a:lnTo>
                  <a:lnTo>
                    <a:pt x="535" y="1074"/>
                  </a:lnTo>
                  <a:cubicBezTo>
                    <a:pt x="368" y="924"/>
                    <a:pt x="301" y="707"/>
                    <a:pt x="351" y="490"/>
                  </a:cubicBezTo>
                  <a:cubicBezTo>
                    <a:pt x="368" y="373"/>
                    <a:pt x="435" y="272"/>
                    <a:pt x="535" y="189"/>
                  </a:cubicBezTo>
                  <a:cubicBezTo>
                    <a:pt x="618" y="105"/>
                    <a:pt x="752" y="72"/>
                    <a:pt x="869" y="55"/>
                  </a:cubicBezTo>
                  <a:cubicBezTo>
                    <a:pt x="986" y="55"/>
                    <a:pt x="1086" y="89"/>
                    <a:pt x="1187" y="139"/>
                  </a:cubicBezTo>
                  <a:cubicBezTo>
                    <a:pt x="1287" y="189"/>
                    <a:pt x="1354" y="272"/>
                    <a:pt x="1404" y="373"/>
                  </a:cubicBezTo>
                  <a:cubicBezTo>
                    <a:pt x="1487" y="556"/>
                    <a:pt x="1487" y="757"/>
                    <a:pt x="1370" y="941"/>
                  </a:cubicBezTo>
                  <a:lnTo>
                    <a:pt x="1354" y="974"/>
                  </a:lnTo>
                  <a:lnTo>
                    <a:pt x="1404" y="974"/>
                  </a:lnTo>
                  <a:cubicBezTo>
                    <a:pt x="1437" y="970"/>
                    <a:pt x="1471" y="968"/>
                    <a:pt x="1504" y="968"/>
                  </a:cubicBezTo>
                  <a:cubicBezTo>
                    <a:pt x="1604" y="968"/>
                    <a:pt x="1704" y="987"/>
                    <a:pt x="1805" y="1024"/>
                  </a:cubicBezTo>
                  <a:cubicBezTo>
                    <a:pt x="1905" y="1058"/>
                    <a:pt x="2005" y="1125"/>
                    <a:pt x="2089" y="1191"/>
                  </a:cubicBezTo>
                  <a:cubicBezTo>
                    <a:pt x="2222" y="1308"/>
                    <a:pt x="2306" y="1442"/>
                    <a:pt x="2339" y="1592"/>
                  </a:cubicBezTo>
                  <a:cubicBezTo>
                    <a:pt x="2373" y="1709"/>
                    <a:pt x="2390" y="1759"/>
                    <a:pt x="2390" y="1759"/>
                  </a:cubicBezTo>
                  <a:cubicBezTo>
                    <a:pt x="2390" y="1743"/>
                    <a:pt x="2390" y="1726"/>
                    <a:pt x="2390" y="1709"/>
                  </a:cubicBezTo>
                  <a:cubicBezTo>
                    <a:pt x="2390" y="1676"/>
                    <a:pt x="2373" y="1626"/>
                    <a:pt x="2356" y="1592"/>
                  </a:cubicBezTo>
                  <a:cubicBezTo>
                    <a:pt x="2323" y="1425"/>
                    <a:pt x="2239" y="1275"/>
                    <a:pt x="2122" y="1158"/>
                  </a:cubicBezTo>
                  <a:lnTo>
                    <a:pt x="2122" y="1175"/>
                  </a:lnTo>
                  <a:cubicBezTo>
                    <a:pt x="2039" y="1091"/>
                    <a:pt x="1922" y="1024"/>
                    <a:pt x="1821" y="974"/>
                  </a:cubicBezTo>
                  <a:cubicBezTo>
                    <a:pt x="1721" y="937"/>
                    <a:pt x="1612" y="918"/>
                    <a:pt x="1507" y="918"/>
                  </a:cubicBezTo>
                  <a:cubicBezTo>
                    <a:pt x="1485" y="918"/>
                    <a:pt x="1464" y="919"/>
                    <a:pt x="1442" y="920"/>
                  </a:cubicBezTo>
                  <a:lnTo>
                    <a:pt x="1442" y="920"/>
                  </a:lnTo>
                  <a:cubicBezTo>
                    <a:pt x="1539" y="743"/>
                    <a:pt x="1547" y="526"/>
                    <a:pt x="1454" y="339"/>
                  </a:cubicBezTo>
                  <a:cubicBezTo>
                    <a:pt x="1404" y="239"/>
                    <a:pt x="1320" y="139"/>
                    <a:pt x="1220" y="89"/>
                  </a:cubicBezTo>
                  <a:cubicBezTo>
                    <a:pt x="1137" y="33"/>
                    <a:pt x="1031" y="1"/>
                    <a:pt x="9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272;p60">
              <a:extLst>
                <a:ext uri="{FF2B5EF4-FFF2-40B4-BE49-F238E27FC236}">
                  <a16:creationId xmlns:a16="http://schemas.microsoft.com/office/drawing/2014/main" id="{852B5E53-46F8-4CEA-B2AA-3079B3F72092}"/>
                </a:ext>
              </a:extLst>
            </p:cNvPr>
            <p:cNvSpPr/>
            <p:nvPr/>
          </p:nvSpPr>
          <p:spPr>
            <a:xfrm>
              <a:off x="2402113" y="3411657"/>
              <a:ext cx="65895" cy="12339"/>
            </a:xfrm>
            <a:custGeom>
              <a:avLst/>
              <a:gdLst/>
              <a:ahLst/>
              <a:cxnLst/>
              <a:rect l="l" t="t" r="r" b="b"/>
              <a:pathLst>
                <a:path w="2056" h="385" extrusionOk="0">
                  <a:moveTo>
                    <a:pt x="1" y="385"/>
                  </a:moveTo>
                  <a:lnTo>
                    <a:pt x="205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273;p60">
              <a:extLst>
                <a:ext uri="{FF2B5EF4-FFF2-40B4-BE49-F238E27FC236}">
                  <a16:creationId xmlns:a16="http://schemas.microsoft.com/office/drawing/2014/main" id="{3163591B-1F7B-411B-9642-18DAFC697A85}"/>
                </a:ext>
              </a:extLst>
            </p:cNvPr>
            <p:cNvSpPr/>
            <p:nvPr/>
          </p:nvSpPr>
          <p:spPr>
            <a:xfrm>
              <a:off x="2402113" y="3411657"/>
              <a:ext cx="65895" cy="12339"/>
            </a:xfrm>
            <a:custGeom>
              <a:avLst/>
              <a:gdLst/>
              <a:ahLst/>
              <a:cxnLst/>
              <a:rect l="l" t="t" r="r" b="b"/>
              <a:pathLst>
                <a:path w="2056" h="385" extrusionOk="0">
                  <a:moveTo>
                    <a:pt x="2056" y="1"/>
                  </a:moveTo>
                  <a:lnTo>
                    <a:pt x="2056" y="1"/>
                  </a:lnTo>
                  <a:cubicBezTo>
                    <a:pt x="1354" y="84"/>
                    <a:pt x="686" y="218"/>
                    <a:pt x="1" y="385"/>
                  </a:cubicBezTo>
                  <a:cubicBezTo>
                    <a:pt x="686" y="301"/>
                    <a:pt x="1371" y="168"/>
                    <a:pt x="20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274;p60">
              <a:extLst>
                <a:ext uri="{FF2B5EF4-FFF2-40B4-BE49-F238E27FC236}">
                  <a16:creationId xmlns:a16="http://schemas.microsoft.com/office/drawing/2014/main" id="{7D1185FB-D7A2-432C-8668-3D67C8DCB714}"/>
                </a:ext>
              </a:extLst>
            </p:cNvPr>
            <p:cNvSpPr/>
            <p:nvPr/>
          </p:nvSpPr>
          <p:spPr>
            <a:xfrm>
              <a:off x="2405318" y="3436816"/>
              <a:ext cx="12884" cy="2724"/>
            </a:xfrm>
            <a:custGeom>
              <a:avLst/>
              <a:gdLst/>
              <a:ahLst/>
              <a:cxnLst/>
              <a:rect l="l" t="t" r="r" b="b"/>
              <a:pathLst>
                <a:path w="402" h="85" extrusionOk="0">
                  <a:moveTo>
                    <a:pt x="1" y="85"/>
                  </a:moveTo>
                  <a:lnTo>
                    <a:pt x="4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275;p60">
              <a:extLst>
                <a:ext uri="{FF2B5EF4-FFF2-40B4-BE49-F238E27FC236}">
                  <a16:creationId xmlns:a16="http://schemas.microsoft.com/office/drawing/2014/main" id="{CBC0B4E9-131D-4888-83ED-F02DDBB7F861}"/>
                </a:ext>
              </a:extLst>
            </p:cNvPr>
            <p:cNvSpPr/>
            <p:nvPr/>
          </p:nvSpPr>
          <p:spPr>
            <a:xfrm>
              <a:off x="2404805" y="3436431"/>
              <a:ext cx="13942" cy="3333"/>
            </a:xfrm>
            <a:custGeom>
              <a:avLst/>
              <a:gdLst/>
              <a:ahLst/>
              <a:cxnLst/>
              <a:rect l="l" t="t" r="r" b="b"/>
              <a:pathLst>
                <a:path w="435" h="104" extrusionOk="0">
                  <a:moveTo>
                    <a:pt x="355" y="0"/>
                  </a:moveTo>
                  <a:cubicBezTo>
                    <a:pt x="318" y="0"/>
                    <a:pt x="268" y="5"/>
                    <a:pt x="217" y="13"/>
                  </a:cubicBezTo>
                  <a:cubicBezTo>
                    <a:pt x="100" y="46"/>
                    <a:pt x="0" y="80"/>
                    <a:pt x="17" y="97"/>
                  </a:cubicBezTo>
                  <a:cubicBezTo>
                    <a:pt x="17" y="101"/>
                    <a:pt x="26" y="103"/>
                    <a:pt x="40" y="103"/>
                  </a:cubicBezTo>
                  <a:cubicBezTo>
                    <a:pt x="76" y="103"/>
                    <a:pt x="147" y="92"/>
                    <a:pt x="217" y="80"/>
                  </a:cubicBezTo>
                  <a:cubicBezTo>
                    <a:pt x="334" y="63"/>
                    <a:pt x="435" y="30"/>
                    <a:pt x="418" y="13"/>
                  </a:cubicBezTo>
                  <a:cubicBezTo>
                    <a:pt x="418" y="5"/>
                    <a:pt x="393" y="0"/>
                    <a:pt x="3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276;p60">
              <a:extLst>
                <a:ext uri="{FF2B5EF4-FFF2-40B4-BE49-F238E27FC236}">
                  <a16:creationId xmlns:a16="http://schemas.microsoft.com/office/drawing/2014/main" id="{1F7B543A-4C66-4B13-A70E-EE1E1FA9CCB9}"/>
                </a:ext>
              </a:extLst>
            </p:cNvPr>
            <p:cNvSpPr/>
            <p:nvPr/>
          </p:nvSpPr>
          <p:spPr>
            <a:xfrm>
              <a:off x="2410157" y="3443739"/>
              <a:ext cx="117303" cy="22082"/>
            </a:xfrm>
            <a:custGeom>
              <a:avLst/>
              <a:gdLst/>
              <a:ahLst/>
              <a:cxnLst/>
              <a:rect l="l" t="t" r="r" b="b"/>
              <a:pathLst>
                <a:path w="3660" h="689" extrusionOk="0">
                  <a:moveTo>
                    <a:pt x="3652" y="1"/>
                  </a:moveTo>
                  <a:cubicBezTo>
                    <a:pt x="3565" y="1"/>
                    <a:pt x="2767" y="130"/>
                    <a:pt x="1822" y="320"/>
                  </a:cubicBezTo>
                  <a:cubicBezTo>
                    <a:pt x="819" y="503"/>
                    <a:pt x="0" y="671"/>
                    <a:pt x="0" y="687"/>
                  </a:cubicBezTo>
                  <a:cubicBezTo>
                    <a:pt x="0" y="688"/>
                    <a:pt x="3" y="689"/>
                    <a:pt x="8" y="689"/>
                  </a:cubicBezTo>
                  <a:cubicBezTo>
                    <a:pt x="93" y="689"/>
                    <a:pt x="877" y="559"/>
                    <a:pt x="1838" y="370"/>
                  </a:cubicBezTo>
                  <a:cubicBezTo>
                    <a:pt x="2841" y="186"/>
                    <a:pt x="3659" y="19"/>
                    <a:pt x="3659" y="2"/>
                  </a:cubicBezTo>
                  <a:cubicBezTo>
                    <a:pt x="3659" y="1"/>
                    <a:pt x="3657" y="1"/>
                    <a:pt x="36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277;p60">
              <a:extLst>
                <a:ext uri="{FF2B5EF4-FFF2-40B4-BE49-F238E27FC236}">
                  <a16:creationId xmlns:a16="http://schemas.microsoft.com/office/drawing/2014/main" id="{B9DE62EB-04FC-466E-9E12-9CF0594079A1}"/>
                </a:ext>
              </a:extLst>
            </p:cNvPr>
            <p:cNvSpPr/>
            <p:nvPr/>
          </p:nvSpPr>
          <p:spPr>
            <a:xfrm>
              <a:off x="2412817" y="3456591"/>
              <a:ext cx="117848" cy="22627"/>
            </a:xfrm>
            <a:custGeom>
              <a:avLst/>
              <a:gdLst/>
              <a:ahLst/>
              <a:cxnLst/>
              <a:rect l="l" t="t" r="r" b="b"/>
              <a:pathLst>
                <a:path w="3677" h="706" extrusionOk="0">
                  <a:moveTo>
                    <a:pt x="3668" y="1"/>
                  </a:moveTo>
                  <a:cubicBezTo>
                    <a:pt x="3576" y="1"/>
                    <a:pt x="2789" y="145"/>
                    <a:pt x="1822" y="320"/>
                  </a:cubicBezTo>
                  <a:cubicBezTo>
                    <a:pt x="820" y="520"/>
                    <a:pt x="1" y="687"/>
                    <a:pt x="1" y="704"/>
                  </a:cubicBezTo>
                  <a:cubicBezTo>
                    <a:pt x="1" y="705"/>
                    <a:pt x="3" y="705"/>
                    <a:pt x="7" y="705"/>
                  </a:cubicBezTo>
                  <a:cubicBezTo>
                    <a:pt x="85" y="705"/>
                    <a:pt x="872" y="561"/>
                    <a:pt x="1839" y="387"/>
                  </a:cubicBezTo>
                  <a:cubicBezTo>
                    <a:pt x="2858" y="186"/>
                    <a:pt x="3677" y="19"/>
                    <a:pt x="3677" y="2"/>
                  </a:cubicBezTo>
                  <a:cubicBezTo>
                    <a:pt x="3676" y="1"/>
                    <a:pt x="3673" y="1"/>
                    <a:pt x="3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278;p60">
              <a:extLst>
                <a:ext uri="{FF2B5EF4-FFF2-40B4-BE49-F238E27FC236}">
                  <a16:creationId xmlns:a16="http://schemas.microsoft.com/office/drawing/2014/main" id="{4D67167C-FF38-41FF-9035-96156C3FA83E}"/>
                </a:ext>
              </a:extLst>
            </p:cNvPr>
            <p:cNvSpPr/>
            <p:nvPr/>
          </p:nvSpPr>
          <p:spPr>
            <a:xfrm>
              <a:off x="2415509" y="3472167"/>
              <a:ext cx="115701" cy="21986"/>
            </a:xfrm>
            <a:custGeom>
              <a:avLst/>
              <a:gdLst/>
              <a:ahLst/>
              <a:cxnLst/>
              <a:rect l="l" t="t" r="r" b="b"/>
              <a:pathLst>
                <a:path w="3610" h="686" extrusionOk="0">
                  <a:moveTo>
                    <a:pt x="3609" y="1"/>
                  </a:moveTo>
                  <a:cubicBezTo>
                    <a:pt x="3559" y="1"/>
                    <a:pt x="3526" y="1"/>
                    <a:pt x="3476" y="17"/>
                  </a:cubicBezTo>
                  <a:lnTo>
                    <a:pt x="3075" y="84"/>
                  </a:lnTo>
                  <a:cubicBezTo>
                    <a:pt x="2757" y="134"/>
                    <a:pt x="2306" y="218"/>
                    <a:pt x="1805" y="318"/>
                  </a:cubicBezTo>
                  <a:cubicBezTo>
                    <a:pt x="1304" y="402"/>
                    <a:pt x="853" y="502"/>
                    <a:pt x="535" y="569"/>
                  </a:cubicBezTo>
                  <a:lnTo>
                    <a:pt x="134" y="652"/>
                  </a:lnTo>
                  <a:cubicBezTo>
                    <a:pt x="101" y="652"/>
                    <a:pt x="50" y="669"/>
                    <a:pt x="0" y="686"/>
                  </a:cubicBezTo>
                  <a:cubicBezTo>
                    <a:pt x="50" y="686"/>
                    <a:pt x="101" y="686"/>
                    <a:pt x="151" y="669"/>
                  </a:cubicBezTo>
                  <a:lnTo>
                    <a:pt x="535" y="602"/>
                  </a:lnTo>
                  <a:cubicBezTo>
                    <a:pt x="869" y="552"/>
                    <a:pt x="1320" y="469"/>
                    <a:pt x="1822" y="385"/>
                  </a:cubicBezTo>
                  <a:cubicBezTo>
                    <a:pt x="2306" y="285"/>
                    <a:pt x="2757" y="201"/>
                    <a:pt x="3091" y="134"/>
                  </a:cubicBezTo>
                  <a:lnTo>
                    <a:pt x="3476" y="51"/>
                  </a:lnTo>
                  <a:cubicBezTo>
                    <a:pt x="3526" y="34"/>
                    <a:pt x="3576" y="17"/>
                    <a:pt x="36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279;p60">
              <a:extLst>
                <a:ext uri="{FF2B5EF4-FFF2-40B4-BE49-F238E27FC236}">
                  <a16:creationId xmlns:a16="http://schemas.microsoft.com/office/drawing/2014/main" id="{520E92BA-5ADB-4C4A-93F0-B77FE23F76C6}"/>
                </a:ext>
              </a:extLst>
            </p:cNvPr>
            <p:cNvSpPr/>
            <p:nvPr/>
          </p:nvSpPr>
          <p:spPr>
            <a:xfrm>
              <a:off x="2382851" y="3400215"/>
              <a:ext cx="114611" cy="62818"/>
            </a:xfrm>
            <a:custGeom>
              <a:avLst/>
              <a:gdLst/>
              <a:ahLst/>
              <a:cxnLst/>
              <a:rect l="l" t="t" r="r" b="b"/>
              <a:pathLst>
                <a:path w="3576" h="1960" extrusionOk="0">
                  <a:moveTo>
                    <a:pt x="1568" y="78"/>
                  </a:moveTo>
                  <a:cubicBezTo>
                    <a:pt x="1444" y="102"/>
                    <a:pt x="1322" y="134"/>
                    <a:pt x="1204" y="174"/>
                  </a:cubicBezTo>
                  <a:lnTo>
                    <a:pt x="1204" y="174"/>
                  </a:lnTo>
                  <a:cubicBezTo>
                    <a:pt x="1230" y="164"/>
                    <a:pt x="1258" y="153"/>
                    <a:pt x="1287" y="140"/>
                  </a:cubicBezTo>
                  <a:cubicBezTo>
                    <a:pt x="1379" y="114"/>
                    <a:pt x="1473" y="93"/>
                    <a:pt x="1568" y="78"/>
                  </a:cubicBezTo>
                  <a:close/>
                  <a:moveTo>
                    <a:pt x="1073" y="222"/>
                  </a:moveTo>
                  <a:cubicBezTo>
                    <a:pt x="1072" y="223"/>
                    <a:pt x="1071" y="224"/>
                    <a:pt x="1069" y="224"/>
                  </a:cubicBezTo>
                  <a:cubicBezTo>
                    <a:pt x="1051" y="230"/>
                    <a:pt x="1033" y="236"/>
                    <a:pt x="1015" y="243"/>
                  </a:cubicBezTo>
                  <a:lnTo>
                    <a:pt x="1015" y="243"/>
                  </a:lnTo>
                  <a:cubicBezTo>
                    <a:pt x="1017" y="242"/>
                    <a:pt x="1018" y="241"/>
                    <a:pt x="1019" y="241"/>
                  </a:cubicBezTo>
                  <a:cubicBezTo>
                    <a:pt x="1034" y="236"/>
                    <a:pt x="1052" y="230"/>
                    <a:pt x="1073" y="222"/>
                  </a:cubicBezTo>
                  <a:close/>
                  <a:moveTo>
                    <a:pt x="2212" y="57"/>
                  </a:moveTo>
                  <a:cubicBezTo>
                    <a:pt x="2260" y="61"/>
                    <a:pt x="2308" y="67"/>
                    <a:pt x="2356" y="74"/>
                  </a:cubicBezTo>
                  <a:cubicBezTo>
                    <a:pt x="2607" y="90"/>
                    <a:pt x="2841" y="174"/>
                    <a:pt x="3075" y="274"/>
                  </a:cubicBezTo>
                  <a:cubicBezTo>
                    <a:pt x="3191" y="341"/>
                    <a:pt x="3292" y="425"/>
                    <a:pt x="3392" y="525"/>
                  </a:cubicBezTo>
                  <a:cubicBezTo>
                    <a:pt x="3476" y="642"/>
                    <a:pt x="3509" y="775"/>
                    <a:pt x="3476" y="926"/>
                  </a:cubicBezTo>
                  <a:cubicBezTo>
                    <a:pt x="3425" y="1059"/>
                    <a:pt x="3342" y="1193"/>
                    <a:pt x="3208" y="1277"/>
                  </a:cubicBezTo>
                  <a:cubicBezTo>
                    <a:pt x="3091" y="1377"/>
                    <a:pt x="2941" y="1444"/>
                    <a:pt x="2807" y="1511"/>
                  </a:cubicBezTo>
                  <a:cubicBezTo>
                    <a:pt x="2490" y="1661"/>
                    <a:pt x="2172" y="1778"/>
                    <a:pt x="1838" y="1845"/>
                  </a:cubicBezTo>
                  <a:cubicBezTo>
                    <a:pt x="1680" y="1876"/>
                    <a:pt x="1523" y="1893"/>
                    <a:pt x="1365" y="1893"/>
                  </a:cubicBezTo>
                  <a:cubicBezTo>
                    <a:pt x="1188" y="1893"/>
                    <a:pt x="1012" y="1872"/>
                    <a:pt x="836" y="1828"/>
                  </a:cubicBezTo>
                  <a:cubicBezTo>
                    <a:pt x="685" y="1795"/>
                    <a:pt x="535" y="1728"/>
                    <a:pt x="401" y="1644"/>
                  </a:cubicBezTo>
                  <a:cubicBezTo>
                    <a:pt x="267" y="1577"/>
                    <a:pt x="167" y="1460"/>
                    <a:pt x="117" y="1327"/>
                  </a:cubicBezTo>
                  <a:cubicBezTo>
                    <a:pt x="67" y="1193"/>
                    <a:pt x="84" y="1043"/>
                    <a:pt x="151" y="926"/>
                  </a:cubicBezTo>
                  <a:cubicBezTo>
                    <a:pt x="234" y="809"/>
                    <a:pt x="318" y="692"/>
                    <a:pt x="435" y="625"/>
                  </a:cubicBezTo>
                  <a:cubicBezTo>
                    <a:pt x="635" y="475"/>
                    <a:pt x="852" y="358"/>
                    <a:pt x="1086" y="257"/>
                  </a:cubicBezTo>
                  <a:cubicBezTo>
                    <a:pt x="1420" y="124"/>
                    <a:pt x="1771" y="57"/>
                    <a:pt x="2139" y="57"/>
                  </a:cubicBezTo>
                  <a:close/>
                  <a:moveTo>
                    <a:pt x="2042" y="1"/>
                  </a:moveTo>
                  <a:cubicBezTo>
                    <a:pt x="1786" y="1"/>
                    <a:pt x="1532" y="42"/>
                    <a:pt x="1287" y="124"/>
                  </a:cubicBezTo>
                  <a:cubicBezTo>
                    <a:pt x="1186" y="157"/>
                    <a:pt x="1103" y="191"/>
                    <a:pt x="1003" y="241"/>
                  </a:cubicBezTo>
                  <a:cubicBezTo>
                    <a:pt x="976" y="241"/>
                    <a:pt x="960" y="251"/>
                    <a:pt x="938" y="272"/>
                  </a:cubicBezTo>
                  <a:lnTo>
                    <a:pt x="938" y="272"/>
                  </a:lnTo>
                  <a:cubicBezTo>
                    <a:pt x="742" y="350"/>
                    <a:pt x="566" y="451"/>
                    <a:pt x="401" y="575"/>
                  </a:cubicBezTo>
                  <a:cubicBezTo>
                    <a:pt x="284" y="658"/>
                    <a:pt x="184" y="775"/>
                    <a:pt x="100" y="892"/>
                  </a:cubicBezTo>
                  <a:cubicBezTo>
                    <a:pt x="34" y="1026"/>
                    <a:pt x="0" y="1193"/>
                    <a:pt x="67" y="1343"/>
                  </a:cubicBezTo>
                  <a:cubicBezTo>
                    <a:pt x="117" y="1494"/>
                    <a:pt x="234" y="1628"/>
                    <a:pt x="368" y="1711"/>
                  </a:cubicBezTo>
                  <a:cubicBezTo>
                    <a:pt x="518" y="1795"/>
                    <a:pt x="668" y="1861"/>
                    <a:pt x="819" y="1895"/>
                  </a:cubicBezTo>
                  <a:cubicBezTo>
                    <a:pt x="1004" y="1939"/>
                    <a:pt x="1189" y="1960"/>
                    <a:pt x="1372" y="1960"/>
                  </a:cubicBezTo>
                  <a:cubicBezTo>
                    <a:pt x="1536" y="1960"/>
                    <a:pt x="1697" y="1943"/>
                    <a:pt x="1855" y="1912"/>
                  </a:cubicBezTo>
                  <a:cubicBezTo>
                    <a:pt x="2189" y="1845"/>
                    <a:pt x="2523" y="1728"/>
                    <a:pt x="2824" y="1577"/>
                  </a:cubicBezTo>
                  <a:cubicBezTo>
                    <a:pt x="2974" y="1511"/>
                    <a:pt x="3125" y="1410"/>
                    <a:pt x="3258" y="1327"/>
                  </a:cubicBezTo>
                  <a:cubicBezTo>
                    <a:pt x="3392" y="1227"/>
                    <a:pt x="3476" y="1093"/>
                    <a:pt x="3526" y="942"/>
                  </a:cubicBezTo>
                  <a:cubicBezTo>
                    <a:pt x="3576" y="775"/>
                    <a:pt x="3526" y="608"/>
                    <a:pt x="3425" y="491"/>
                  </a:cubicBezTo>
                  <a:cubicBezTo>
                    <a:pt x="3342" y="374"/>
                    <a:pt x="3225" y="291"/>
                    <a:pt x="3091" y="224"/>
                  </a:cubicBezTo>
                  <a:cubicBezTo>
                    <a:pt x="2857" y="124"/>
                    <a:pt x="2623" y="57"/>
                    <a:pt x="2373" y="24"/>
                  </a:cubicBezTo>
                  <a:cubicBezTo>
                    <a:pt x="2262" y="8"/>
                    <a:pt x="2152" y="1"/>
                    <a:pt x="204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280;p60">
              <a:extLst>
                <a:ext uri="{FF2B5EF4-FFF2-40B4-BE49-F238E27FC236}">
                  <a16:creationId xmlns:a16="http://schemas.microsoft.com/office/drawing/2014/main" id="{E7E2DEA3-6EE5-4648-821D-0603C6281D44}"/>
                </a:ext>
              </a:extLst>
            </p:cNvPr>
            <p:cNvSpPr/>
            <p:nvPr/>
          </p:nvSpPr>
          <p:spPr>
            <a:xfrm>
              <a:off x="2490474" y="3374703"/>
              <a:ext cx="40191" cy="32723"/>
            </a:xfrm>
            <a:custGeom>
              <a:avLst/>
              <a:gdLst/>
              <a:ahLst/>
              <a:cxnLst/>
              <a:rect l="l" t="t" r="r" b="b"/>
              <a:pathLst>
                <a:path w="1254" h="1021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819" y="302"/>
                    <a:pt x="402" y="652"/>
                    <a:pt x="1" y="1020"/>
                  </a:cubicBezTo>
                  <a:cubicBezTo>
                    <a:pt x="452" y="703"/>
                    <a:pt x="869" y="368"/>
                    <a:pt x="1254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281;p60">
              <a:extLst>
                <a:ext uri="{FF2B5EF4-FFF2-40B4-BE49-F238E27FC236}">
                  <a16:creationId xmlns:a16="http://schemas.microsoft.com/office/drawing/2014/main" id="{3D8BEF5F-E7E9-4AA1-8C06-A8E769725803}"/>
                </a:ext>
              </a:extLst>
            </p:cNvPr>
            <p:cNvSpPr/>
            <p:nvPr/>
          </p:nvSpPr>
          <p:spPr>
            <a:xfrm>
              <a:off x="2488327" y="3390247"/>
              <a:ext cx="26826" cy="20384"/>
            </a:xfrm>
            <a:custGeom>
              <a:avLst/>
              <a:gdLst/>
              <a:ahLst/>
              <a:cxnLst/>
              <a:rect l="l" t="t" r="r" b="b"/>
              <a:pathLst>
                <a:path w="837" h="636" extrusionOk="0">
                  <a:moveTo>
                    <a:pt x="268" y="0"/>
                  </a:moveTo>
                  <a:cubicBezTo>
                    <a:pt x="134" y="167"/>
                    <a:pt x="51" y="368"/>
                    <a:pt x="1" y="585"/>
                  </a:cubicBezTo>
                  <a:lnTo>
                    <a:pt x="1" y="635"/>
                  </a:lnTo>
                  <a:lnTo>
                    <a:pt x="51" y="619"/>
                  </a:lnTo>
                  <a:lnTo>
                    <a:pt x="134" y="602"/>
                  </a:lnTo>
                  <a:cubicBezTo>
                    <a:pt x="368" y="568"/>
                    <a:pt x="602" y="502"/>
                    <a:pt x="836" y="435"/>
                  </a:cubicBezTo>
                  <a:lnTo>
                    <a:pt x="836" y="435"/>
                  </a:lnTo>
                  <a:cubicBezTo>
                    <a:pt x="602" y="451"/>
                    <a:pt x="352" y="485"/>
                    <a:pt x="118" y="552"/>
                  </a:cubicBezTo>
                  <a:lnTo>
                    <a:pt x="78" y="560"/>
                  </a:lnTo>
                  <a:lnTo>
                    <a:pt x="78" y="560"/>
                  </a:lnTo>
                  <a:cubicBezTo>
                    <a:pt x="162" y="231"/>
                    <a:pt x="284" y="0"/>
                    <a:pt x="26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282;p60">
              <a:extLst>
                <a:ext uri="{FF2B5EF4-FFF2-40B4-BE49-F238E27FC236}">
                  <a16:creationId xmlns:a16="http://schemas.microsoft.com/office/drawing/2014/main" id="{AD7B009A-B332-4A2C-954D-6F8BE1E62340}"/>
                </a:ext>
              </a:extLst>
            </p:cNvPr>
            <p:cNvSpPr/>
            <p:nvPr/>
          </p:nvSpPr>
          <p:spPr>
            <a:xfrm>
              <a:off x="2402113" y="3420246"/>
              <a:ext cx="72337" cy="11250"/>
            </a:xfrm>
            <a:custGeom>
              <a:avLst/>
              <a:gdLst/>
              <a:ahLst/>
              <a:cxnLst/>
              <a:rect l="l" t="t" r="r" b="b"/>
              <a:pathLst>
                <a:path w="2257" h="351" extrusionOk="0">
                  <a:moveTo>
                    <a:pt x="2256" y="0"/>
                  </a:moveTo>
                  <a:lnTo>
                    <a:pt x="2256" y="0"/>
                  </a:lnTo>
                  <a:cubicBezTo>
                    <a:pt x="1504" y="84"/>
                    <a:pt x="753" y="201"/>
                    <a:pt x="1" y="351"/>
                  </a:cubicBezTo>
                  <a:cubicBezTo>
                    <a:pt x="753" y="284"/>
                    <a:pt x="1504" y="167"/>
                    <a:pt x="225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283;p60">
              <a:extLst>
                <a:ext uri="{FF2B5EF4-FFF2-40B4-BE49-F238E27FC236}">
                  <a16:creationId xmlns:a16="http://schemas.microsoft.com/office/drawing/2014/main" id="{99E0A5E5-8045-4FA9-BA89-4E166ECDF41B}"/>
                </a:ext>
              </a:extLst>
            </p:cNvPr>
            <p:cNvSpPr/>
            <p:nvPr/>
          </p:nvSpPr>
          <p:spPr>
            <a:xfrm>
              <a:off x="2353909" y="3377652"/>
              <a:ext cx="40607" cy="33877"/>
            </a:xfrm>
            <a:custGeom>
              <a:avLst/>
              <a:gdLst/>
              <a:ahLst/>
              <a:cxnLst/>
              <a:rect l="l" t="t" r="r" b="b"/>
              <a:pathLst>
                <a:path w="1267" h="1057" extrusionOk="0">
                  <a:moveTo>
                    <a:pt x="680" y="1"/>
                  </a:moveTo>
                  <a:cubicBezTo>
                    <a:pt x="649" y="1"/>
                    <a:pt x="617" y="4"/>
                    <a:pt x="586" y="9"/>
                  </a:cubicBezTo>
                  <a:cubicBezTo>
                    <a:pt x="135" y="93"/>
                    <a:pt x="1" y="694"/>
                    <a:pt x="385" y="961"/>
                  </a:cubicBezTo>
                  <a:cubicBezTo>
                    <a:pt x="484" y="1027"/>
                    <a:pt x="588" y="1056"/>
                    <a:pt x="689" y="1056"/>
                  </a:cubicBezTo>
                  <a:cubicBezTo>
                    <a:pt x="997" y="1056"/>
                    <a:pt x="1267" y="780"/>
                    <a:pt x="1204" y="427"/>
                  </a:cubicBezTo>
                  <a:cubicBezTo>
                    <a:pt x="1159" y="174"/>
                    <a:pt x="930" y="1"/>
                    <a:pt x="68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284;p60">
              <a:extLst>
                <a:ext uri="{FF2B5EF4-FFF2-40B4-BE49-F238E27FC236}">
                  <a16:creationId xmlns:a16="http://schemas.microsoft.com/office/drawing/2014/main" id="{855330C9-E928-4D28-8FC3-1F17DEDD0A50}"/>
                </a:ext>
              </a:extLst>
            </p:cNvPr>
            <p:cNvSpPr/>
            <p:nvPr/>
          </p:nvSpPr>
          <p:spPr>
            <a:xfrm>
              <a:off x="2353397" y="3377812"/>
              <a:ext cx="46440" cy="33877"/>
            </a:xfrm>
            <a:custGeom>
              <a:avLst/>
              <a:gdLst/>
              <a:ahLst/>
              <a:cxnLst/>
              <a:rect l="l" t="t" r="r" b="b"/>
              <a:pathLst>
                <a:path w="1449" h="1057" extrusionOk="0">
                  <a:moveTo>
                    <a:pt x="702" y="4"/>
                  </a:moveTo>
                  <a:cubicBezTo>
                    <a:pt x="953" y="4"/>
                    <a:pt x="1170" y="188"/>
                    <a:pt x="1220" y="422"/>
                  </a:cubicBezTo>
                  <a:cubicBezTo>
                    <a:pt x="1281" y="774"/>
                    <a:pt x="1005" y="1048"/>
                    <a:pt x="702" y="1048"/>
                  </a:cubicBezTo>
                  <a:cubicBezTo>
                    <a:pt x="589" y="1048"/>
                    <a:pt x="472" y="1009"/>
                    <a:pt x="368" y="923"/>
                  </a:cubicBezTo>
                  <a:cubicBezTo>
                    <a:pt x="0" y="606"/>
                    <a:pt x="217" y="4"/>
                    <a:pt x="702" y="4"/>
                  </a:cubicBezTo>
                  <a:close/>
                  <a:moveTo>
                    <a:pt x="717" y="1"/>
                  </a:moveTo>
                  <a:cubicBezTo>
                    <a:pt x="696" y="1"/>
                    <a:pt x="674" y="2"/>
                    <a:pt x="652" y="4"/>
                  </a:cubicBezTo>
                  <a:cubicBezTo>
                    <a:pt x="0" y="54"/>
                    <a:pt x="34" y="1057"/>
                    <a:pt x="702" y="1057"/>
                  </a:cubicBezTo>
                  <a:cubicBezTo>
                    <a:pt x="735" y="1057"/>
                    <a:pt x="769" y="1040"/>
                    <a:pt x="802" y="1040"/>
                  </a:cubicBezTo>
                  <a:cubicBezTo>
                    <a:pt x="1448" y="911"/>
                    <a:pt x="1329" y="1"/>
                    <a:pt x="7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285;p60">
              <a:extLst>
                <a:ext uri="{FF2B5EF4-FFF2-40B4-BE49-F238E27FC236}">
                  <a16:creationId xmlns:a16="http://schemas.microsoft.com/office/drawing/2014/main" id="{1AC375A1-70DB-4FC4-9A21-D570F3368343}"/>
                </a:ext>
              </a:extLst>
            </p:cNvPr>
            <p:cNvSpPr/>
            <p:nvPr/>
          </p:nvSpPr>
          <p:spPr>
            <a:xfrm>
              <a:off x="1276485" y="2988084"/>
              <a:ext cx="1365586" cy="40736"/>
            </a:xfrm>
            <a:custGeom>
              <a:avLst/>
              <a:gdLst/>
              <a:ahLst/>
              <a:cxnLst/>
              <a:rect l="l" t="t" r="r" b="b"/>
              <a:pathLst>
                <a:path w="42608" h="1271" extrusionOk="0">
                  <a:moveTo>
                    <a:pt x="42607" y="0"/>
                  </a:moveTo>
                  <a:lnTo>
                    <a:pt x="0" y="117"/>
                  </a:lnTo>
                  <a:lnTo>
                    <a:pt x="42574" y="1270"/>
                  </a:lnTo>
                  <a:lnTo>
                    <a:pt x="4260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286;p60">
              <a:extLst>
                <a:ext uri="{FF2B5EF4-FFF2-40B4-BE49-F238E27FC236}">
                  <a16:creationId xmlns:a16="http://schemas.microsoft.com/office/drawing/2014/main" id="{CDF7165B-71B3-4378-8EE6-87EFE2D240BE}"/>
                </a:ext>
              </a:extLst>
            </p:cNvPr>
            <p:cNvSpPr/>
            <p:nvPr/>
          </p:nvSpPr>
          <p:spPr>
            <a:xfrm>
              <a:off x="1262543" y="2961290"/>
              <a:ext cx="1408437" cy="30576"/>
            </a:xfrm>
            <a:custGeom>
              <a:avLst/>
              <a:gdLst/>
              <a:ahLst/>
              <a:cxnLst/>
              <a:rect l="l" t="t" r="r" b="b"/>
              <a:pathLst>
                <a:path w="43945" h="954" extrusionOk="0">
                  <a:moveTo>
                    <a:pt x="1" y="1"/>
                  </a:moveTo>
                  <a:lnTo>
                    <a:pt x="1" y="953"/>
                  </a:lnTo>
                  <a:lnTo>
                    <a:pt x="43944" y="953"/>
                  </a:lnTo>
                  <a:lnTo>
                    <a:pt x="4394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287;p60">
              <a:extLst>
                <a:ext uri="{FF2B5EF4-FFF2-40B4-BE49-F238E27FC236}">
                  <a16:creationId xmlns:a16="http://schemas.microsoft.com/office/drawing/2014/main" id="{053A883F-2A1E-4B98-86C0-10755BA157D5}"/>
                </a:ext>
              </a:extLst>
            </p:cNvPr>
            <p:cNvSpPr/>
            <p:nvPr/>
          </p:nvSpPr>
          <p:spPr>
            <a:xfrm>
              <a:off x="2717004" y="3349704"/>
              <a:ext cx="103906" cy="202332"/>
            </a:xfrm>
            <a:custGeom>
              <a:avLst/>
              <a:gdLst/>
              <a:ahLst/>
              <a:cxnLst/>
              <a:rect l="l" t="t" r="r" b="b"/>
              <a:pathLst>
                <a:path w="3242" h="6313" extrusionOk="0">
                  <a:moveTo>
                    <a:pt x="703" y="1"/>
                  </a:moveTo>
                  <a:cubicBezTo>
                    <a:pt x="466" y="1"/>
                    <a:pt x="222" y="72"/>
                    <a:pt x="0" y="229"/>
                  </a:cubicBezTo>
                  <a:lnTo>
                    <a:pt x="585" y="5894"/>
                  </a:lnTo>
                  <a:cubicBezTo>
                    <a:pt x="953" y="6128"/>
                    <a:pt x="1370" y="6278"/>
                    <a:pt x="1805" y="6311"/>
                  </a:cubicBezTo>
                  <a:cubicBezTo>
                    <a:pt x="1824" y="6312"/>
                    <a:pt x="1843" y="6312"/>
                    <a:pt x="1861" y="6312"/>
                  </a:cubicBezTo>
                  <a:cubicBezTo>
                    <a:pt x="2292" y="6312"/>
                    <a:pt x="2702" y="6130"/>
                    <a:pt x="2974" y="5793"/>
                  </a:cubicBezTo>
                  <a:cubicBezTo>
                    <a:pt x="3242" y="5442"/>
                    <a:pt x="3225" y="4925"/>
                    <a:pt x="2924" y="4590"/>
                  </a:cubicBezTo>
                  <a:cubicBezTo>
                    <a:pt x="2807" y="4507"/>
                    <a:pt x="2724" y="4407"/>
                    <a:pt x="2640" y="4306"/>
                  </a:cubicBezTo>
                  <a:cubicBezTo>
                    <a:pt x="2557" y="4139"/>
                    <a:pt x="2557" y="3939"/>
                    <a:pt x="2624" y="3772"/>
                  </a:cubicBezTo>
                  <a:cubicBezTo>
                    <a:pt x="2690" y="3588"/>
                    <a:pt x="2724" y="3404"/>
                    <a:pt x="2707" y="3220"/>
                  </a:cubicBezTo>
                  <a:cubicBezTo>
                    <a:pt x="2624" y="2769"/>
                    <a:pt x="1989" y="2585"/>
                    <a:pt x="1855" y="2134"/>
                  </a:cubicBezTo>
                  <a:cubicBezTo>
                    <a:pt x="1805" y="1900"/>
                    <a:pt x="1905" y="1650"/>
                    <a:pt x="1938" y="1399"/>
                  </a:cubicBezTo>
                  <a:cubicBezTo>
                    <a:pt x="2038" y="603"/>
                    <a:pt x="1396" y="1"/>
                    <a:pt x="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288;p60">
              <a:extLst>
                <a:ext uri="{FF2B5EF4-FFF2-40B4-BE49-F238E27FC236}">
                  <a16:creationId xmlns:a16="http://schemas.microsoft.com/office/drawing/2014/main" id="{B113B114-6762-4EBD-A29F-3E37C4580BB1}"/>
                </a:ext>
              </a:extLst>
            </p:cNvPr>
            <p:cNvSpPr/>
            <p:nvPr/>
          </p:nvSpPr>
          <p:spPr>
            <a:xfrm>
              <a:off x="2595983" y="3334608"/>
              <a:ext cx="143552" cy="205697"/>
            </a:xfrm>
            <a:custGeom>
              <a:avLst/>
              <a:gdLst/>
              <a:ahLst/>
              <a:cxnLst/>
              <a:rect l="l" t="t" r="r" b="b"/>
              <a:pathLst>
                <a:path w="4479" h="6418" extrusionOk="0">
                  <a:moveTo>
                    <a:pt x="2249" y="0"/>
                  </a:moveTo>
                  <a:cubicBezTo>
                    <a:pt x="2084" y="0"/>
                    <a:pt x="1926" y="27"/>
                    <a:pt x="1788" y="99"/>
                  </a:cubicBezTo>
                  <a:cubicBezTo>
                    <a:pt x="1537" y="216"/>
                    <a:pt x="1320" y="416"/>
                    <a:pt x="1203" y="667"/>
                  </a:cubicBezTo>
                  <a:cubicBezTo>
                    <a:pt x="1103" y="968"/>
                    <a:pt x="1270" y="1536"/>
                    <a:pt x="1354" y="1853"/>
                  </a:cubicBezTo>
                  <a:cubicBezTo>
                    <a:pt x="1454" y="2171"/>
                    <a:pt x="1504" y="2522"/>
                    <a:pt x="1337" y="2806"/>
                  </a:cubicBezTo>
                  <a:cubicBezTo>
                    <a:pt x="1170" y="3073"/>
                    <a:pt x="836" y="3173"/>
                    <a:pt x="618" y="3407"/>
                  </a:cubicBezTo>
                  <a:cubicBezTo>
                    <a:pt x="318" y="3758"/>
                    <a:pt x="368" y="4276"/>
                    <a:pt x="702" y="4594"/>
                  </a:cubicBezTo>
                  <a:cubicBezTo>
                    <a:pt x="301" y="4610"/>
                    <a:pt x="0" y="4928"/>
                    <a:pt x="17" y="5329"/>
                  </a:cubicBezTo>
                  <a:cubicBezTo>
                    <a:pt x="50" y="5713"/>
                    <a:pt x="301" y="6047"/>
                    <a:pt x="652" y="6214"/>
                  </a:cubicBezTo>
                  <a:cubicBezTo>
                    <a:pt x="968" y="6350"/>
                    <a:pt x="1297" y="6417"/>
                    <a:pt x="1640" y="6417"/>
                  </a:cubicBezTo>
                  <a:cubicBezTo>
                    <a:pt x="1678" y="6417"/>
                    <a:pt x="1716" y="6416"/>
                    <a:pt x="1755" y="6415"/>
                  </a:cubicBezTo>
                  <a:cubicBezTo>
                    <a:pt x="2222" y="6415"/>
                    <a:pt x="2690" y="6381"/>
                    <a:pt x="3158" y="6281"/>
                  </a:cubicBezTo>
                  <a:cubicBezTo>
                    <a:pt x="3542" y="6231"/>
                    <a:pt x="3893" y="6047"/>
                    <a:pt x="4177" y="5763"/>
                  </a:cubicBezTo>
                  <a:cubicBezTo>
                    <a:pt x="4378" y="5479"/>
                    <a:pt x="4478" y="5128"/>
                    <a:pt x="4461" y="4761"/>
                  </a:cubicBezTo>
                  <a:cubicBezTo>
                    <a:pt x="4461" y="3507"/>
                    <a:pt x="3810" y="2254"/>
                    <a:pt x="4094" y="1035"/>
                  </a:cubicBezTo>
                  <a:lnTo>
                    <a:pt x="4077" y="984"/>
                  </a:lnTo>
                  <a:cubicBezTo>
                    <a:pt x="3927" y="567"/>
                    <a:pt x="3576" y="249"/>
                    <a:pt x="3141" y="149"/>
                  </a:cubicBezTo>
                  <a:cubicBezTo>
                    <a:pt x="2863" y="85"/>
                    <a:pt x="2544" y="0"/>
                    <a:pt x="22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289;p60">
              <a:extLst>
                <a:ext uri="{FF2B5EF4-FFF2-40B4-BE49-F238E27FC236}">
                  <a16:creationId xmlns:a16="http://schemas.microsoft.com/office/drawing/2014/main" id="{0D070CE3-D9B7-4177-9E3A-24D8AB497120}"/>
                </a:ext>
              </a:extLst>
            </p:cNvPr>
            <p:cNvSpPr/>
            <p:nvPr/>
          </p:nvSpPr>
          <p:spPr>
            <a:xfrm>
              <a:off x="2586881" y="3796705"/>
              <a:ext cx="78747" cy="627090"/>
            </a:xfrm>
            <a:custGeom>
              <a:avLst/>
              <a:gdLst/>
              <a:ahLst/>
              <a:cxnLst/>
              <a:rect l="l" t="t" r="r" b="b"/>
              <a:pathLst>
                <a:path w="2457" h="19566" extrusionOk="0">
                  <a:moveTo>
                    <a:pt x="2456" y="0"/>
                  </a:moveTo>
                  <a:cubicBezTo>
                    <a:pt x="2456" y="1"/>
                    <a:pt x="0" y="7987"/>
                    <a:pt x="150" y="10577"/>
                  </a:cubicBezTo>
                  <a:cubicBezTo>
                    <a:pt x="301" y="13150"/>
                    <a:pt x="2189" y="19566"/>
                    <a:pt x="2189" y="19566"/>
                  </a:cubicBezTo>
                  <a:lnTo>
                    <a:pt x="2456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290;p60">
              <a:extLst>
                <a:ext uri="{FF2B5EF4-FFF2-40B4-BE49-F238E27FC236}">
                  <a16:creationId xmlns:a16="http://schemas.microsoft.com/office/drawing/2014/main" id="{0FE1636B-9B36-4833-8F81-0DA604F18110}"/>
                </a:ext>
              </a:extLst>
            </p:cNvPr>
            <p:cNvSpPr/>
            <p:nvPr/>
          </p:nvSpPr>
          <p:spPr>
            <a:xfrm>
              <a:off x="2639347" y="3750649"/>
              <a:ext cx="175153" cy="674236"/>
            </a:xfrm>
            <a:custGeom>
              <a:avLst/>
              <a:gdLst/>
              <a:ahLst/>
              <a:cxnLst/>
              <a:rect l="l" t="t" r="r" b="b"/>
              <a:pathLst>
                <a:path w="5465" h="21037" extrusionOk="0">
                  <a:moveTo>
                    <a:pt x="903" y="0"/>
                  </a:moveTo>
                  <a:lnTo>
                    <a:pt x="1" y="10510"/>
                  </a:lnTo>
                  <a:lnTo>
                    <a:pt x="552" y="21036"/>
                  </a:lnTo>
                  <a:lnTo>
                    <a:pt x="2373" y="20986"/>
                  </a:lnTo>
                  <a:cubicBezTo>
                    <a:pt x="2373" y="20986"/>
                    <a:pt x="3192" y="12381"/>
                    <a:pt x="3242" y="10460"/>
                  </a:cubicBezTo>
                  <a:cubicBezTo>
                    <a:pt x="3259" y="9842"/>
                    <a:pt x="4194" y="7101"/>
                    <a:pt x="5113" y="4812"/>
                  </a:cubicBezTo>
                  <a:cubicBezTo>
                    <a:pt x="5297" y="4361"/>
                    <a:pt x="5397" y="3893"/>
                    <a:pt x="5448" y="3409"/>
                  </a:cubicBezTo>
                  <a:cubicBezTo>
                    <a:pt x="5464" y="3275"/>
                    <a:pt x="5464" y="3141"/>
                    <a:pt x="5464" y="3008"/>
                  </a:cubicBezTo>
                  <a:cubicBezTo>
                    <a:pt x="5431" y="1661"/>
                    <a:pt x="4356" y="84"/>
                    <a:pt x="4296" y="84"/>
                  </a:cubicBezTo>
                  <a:cubicBezTo>
                    <a:pt x="4295" y="84"/>
                    <a:pt x="4295" y="84"/>
                    <a:pt x="4295" y="84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291;p60">
              <a:extLst>
                <a:ext uri="{FF2B5EF4-FFF2-40B4-BE49-F238E27FC236}">
                  <a16:creationId xmlns:a16="http://schemas.microsoft.com/office/drawing/2014/main" id="{590F9C41-BD87-429A-93B9-142B21CE981A}"/>
                </a:ext>
              </a:extLst>
            </p:cNvPr>
            <p:cNvSpPr/>
            <p:nvPr/>
          </p:nvSpPr>
          <p:spPr>
            <a:xfrm>
              <a:off x="2323398" y="3545081"/>
              <a:ext cx="324538" cy="152686"/>
            </a:xfrm>
            <a:custGeom>
              <a:avLst/>
              <a:gdLst/>
              <a:ahLst/>
              <a:cxnLst/>
              <a:rect l="l" t="t" r="r" b="b"/>
              <a:pathLst>
                <a:path w="10126" h="4764" extrusionOk="0">
                  <a:moveTo>
                    <a:pt x="2610" y="1"/>
                  </a:moveTo>
                  <a:cubicBezTo>
                    <a:pt x="2586" y="1"/>
                    <a:pt x="2561" y="10"/>
                    <a:pt x="2540" y="32"/>
                  </a:cubicBezTo>
                  <a:cubicBezTo>
                    <a:pt x="2440" y="98"/>
                    <a:pt x="2356" y="449"/>
                    <a:pt x="2440" y="867"/>
                  </a:cubicBezTo>
                  <a:cubicBezTo>
                    <a:pt x="2466" y="990"/>
                    <a:pt x="2434" y="1036"/>
                    <a:pt x="2373" y="1036"/>
                  </a:cubicBezTo>
                  <a:cubicBezTo>
                    <a:pt x="2236" y="1036"/>
                    <a:pt x="1949" y="804"/>
                    <a:pt x="1822" y="700"/>
                  </a:cubicBezTo>
                  <a:cubicBezTo>
                    <a:pt x="1645" y="555"/>
                    <a:pt x="1080" y="147"/>
                    <a:pt x="949" y="147"/>
                  </a:cubicBezTo>
                  <a:cubicBezTo>
                    <a:pt x="944" y="147"/>
                    <a:pt x="940" y="147"/>
                    <a:pt x="936" y="148"/>
                  </a:cubicBezTo>
                  <a:cubicBezTo>
                    <a:pt x="803" y="165"/>
                    <a:pt x="819" y="316"/>
                    <a:pt x="1003" y="466"/>
                  </a:cubicBezTo>
                  <a:cubicBezTo>
                    <a:pt x="1204" y="616"/>
                    <a:pt x="1738" y="1084"/>
                    <a:pt x="1655" y="1184"/>
                  </a:cubicBezTo>
                  <a:cubicBezTo>
                    <a:pt x="1650" y="1189"/>
                    <a:pt x="1644" y="1191"/>
                    <a:pt x="1635" y="1191"/>
                  </a:cubicBezTo>
                  <a:cubicBezTo>
                    <a:pt x="1477" y="1191"/>
                    <a:pt x="635" y="499"/>
                    <a:pt x="635" y="499"/>
                  </a:cubicBezTo>
                  <a:cubicBezTo>
                    <a:pt x="635" y="499"/>
                    <a:pt x="525" y="379"/>
                    <a:pt x="429" y="379"/>
                  </a:cubicBezTo>
                  <a:cubicBezTo>
                    <a:pt x="401" y="379"/>
                    <a:pt x="374" y="389"/>
                    <a:pt x="351" y="416"/>
                  </a:cubicBezTo>
                  <a:cubicBezTo>
                    <a:pt x="168" y="600"/>
                    <a:pt x="1237" y="1352"/>
                    <a:pt x="1337" y="1418"/>
                  </a:cubicBezTo>
                  <a:cubicBezTo>
                    <a:pt x="1405" y="1459"/>
                    <a:pt x="1352" y="1532"/>
                    <a:pt x="1294" y="1532"/>
                  </a:cubicBezTo>
                  <a:cubicBezTo>
                    <a:pt x="1280" y="1532"/>
                    <a:pt x="1266" y="1528"/>
                    <a:pt x="1254" y="1519"/>
                  </a:cubicBezTo>
                  <a:cubicBezTo>
                    <a:pt x="1179" y="1474"/>
                    <a:pt x="510" y="888"/>
                    <a:pt x="234" y="888"/>
                  </a:cubicBezTo>
                  <a:cubicBezTo>
                    <a:pt x="200" y="888"/>
                    <a:pt x="171" y="897"/>
                    <a:pt x="151" y="917"/>
                  </a:cubicBezTo>
                  <a:cubicBezTo>
                    <a:pt x="0" y="1067"/>
                    <a:pt x="1020" y="1535"/>
                    <a:pt x="1103" y="1786"/>
                  </a:cubicBezTo>
                  <a:cubicBezTo>
                    <a:pt x="1116" y="1825"/>
                    <a:pt x="1107" y="1842"/>
                    <a:pt x="1082" y="1842"/>
                  </a:cubicBezTo>
                  <a:cubicBezTo>
                    <a:pt x="962" y="1842"/>
                    <a:pt x="484" y="1480"/>
                    <a:pt x="294" y="1480"/>
                  </a:cubicBezTo>
                  <a:cubicBezTo>
                    <a:pt x="268" y="1480"/>
                    <a:pt x="248" y="1487"/>
                    <a:pt x="234" y="1502"/>
                  </a:cubicBezTo>
                  <a:cubicBezTo>
                    <a:pt x="201" y="1552"/>
                    <a:pt x="168" y="1602"/>
                    <a:pt x="702" y="1936"/>
                  </a:cubicBezTo>
                  <a:cubicBezTo>
                    <a:pt x="1087" y="2154"/>
                    <a:pt x="1488" y="2354"/>
                    <a:pt x="1905" y="2521"/>
                  </a:cubicBezTo>
                  <a:lnTo>
                    <a:pt x="1905" y="2538"/>
                  </a:lnTo>
                  <a:cubicBezTo>
                    <a:pt x="1905" y="2538"/>
                    <a:pt x="4980" y="4764"/>
                    <a:pt x="7194" y="4764"/>
                  </a:cubicBezTo>
                  <a:cubicBezTo>
                    <a:pt x="7844" y="4764"/>
                    <a:pt x="8421" y="4572"/>
                    <a:pt x="8823" y="4075"/>
                  </a:cubicBezTo>
                  <a:cubicBezTo>
                    <a:pt x="10126" y="2471"/>
                    <a:pt x="10109" y="2354"/>
                    <a:pt x="10109" y="2354"/>
                  </a:cubicBezTo>
                  <a:lnTo>
                    <a:pt x="8305" y="884"/>
                  </a:lnTo>
                  <a:cubicBezTo>
                    <a:pt x="8305" y="884"/>
                    <a:pt x="7183" y="2656"/>
                    <a:pt x="6864" y="2656"/>
                  </a:cubicBezTo>
                  <a:cubicBezTo>
                    <a:pt x="6859" y="2656"/>
                    <a:pt x="6855" y="2655"/>
                    <a:pt x="6851" y="2655"/>
                  </a:cubicBezTo>
                  <a:cubicBezTo>
                    <a:pt x="5180" y="2471"/>
                    <a:pt x="3559" y="1569"/>
                    <a:pt x="2991" y="1218"/>
                  </a:cubicBezTo>
                  <a:cubicBezTo>
                    <a:pt x="2941" y="1134"/>
                    <a:pt x="2891" y="1034"/>
                    <a:pt x="2824" y="917"/>
                  </a:cubicBezTo>
                  <a:cubicBezTo>
                    <a:pt x="2774" y="817"/>
                    <a:pt x="2741" y="717"/>
                    <a:pt x="2741" y="600"/>
                  </a:cubicBezTo>
                  <a:cubicBezTo>
                    <a:pt x="2707" y="466"/>
                    <a:pt x="2707" y="316"/>
                    <a:pt x="2741" y="182"/>
                  </a:cubicBezTo>
                  <a:cubicBezTo>
                    <a:pt x="2753" y="82"/>
                    <a:pt x="2682" y="1"/>
                    <a:pt x="261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292;p60">
              <a:extLst>
                <a:ext uri="{FF2B5EF4-FFF2-40B4-BE49-F238E27FC236}">
                  <a16:creationId xmlns:a16="http://schemas.microsoft.com/office/drawing/2014/main" id="{82E2938A-89F7-43F0-9186-FEC31061655B}"/>
                </a:ext>
              </a:extLst>
            </p:cNvPr>
            <p:cNvSpPr/>
            <p:nvPr/>
          </p:nvSpPr>
          <p:spPr>
            <a:xfrm>
              <a:off x="2271990" y="3532677"/>
              <a:ext cx="129097" cy="134995"/>
            </a:xfrm>
            <a:custGeom>
              <a:avLst/>
              <a:gdLst/>
              <a:ahLst/>
              <a:cxnLst/>
              <a:rect l="l" t="t" r="r" b="b"/>
              <a:pathLst>
                <a:path w="4028" h="4212" extrusionOk="0">
                  <a:moveTo>
                    <a:pt x="301" y="1"/>
                  </a:moveTo>
                  <a:cubicBezTo>
                    <a:pt x="301" y="1"/>
                    <a:pt x="0" y="2724"/>
                    <a:pt x="385" y="4211"/>
                  </a:cubicBezTo>
                  <a:lnTo>
                    <a:pt x="4027" y="4061"/>
                  </a:lnTo>
                  <a:cubicBezTo>
                    <a:pt x="4027" y="4061"/>
                    <a:pt x="3242" y="1371"/>
                    <a:pt x="3726" y="185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293;p60">
              <a:extLst>
                <a:ext uri="{FF2B5EF4-FFF2-40B4-BE49-F238E27FC236}">
                  <a16:creationId xmlns:a16="http://schemas.microsoft.com/office/drawing/2014/main" id="{37268EDE-1972-4AEA-B117-7D845264A14B}"/>
                </a:ext>
              </a:extLst>
            </p:cNvPr>
            <p:cNvSpPr/>
            <p:nvPr/>
          </p:nvSpPr>
          <p:spPr>
            <a:xfrm>
              <a:off x="2282149" y="3530017"/>
              <a:ext cx="123745" cy="122655"/>
            </a:xfrm>
            <a:custGeom>
              <a:avLst/>
              <a:gdLst/>
              <a:ahLst/>
              <a:cxnLst/>
              <a:rect l="l" t="t" r="r" b="b"/>
              <a:pathLst>
                <a:path w="3861" h="3827" extrusionOk="0">
                  <a:moveTo>
                    <a:pt x="1" y="0"/>
                  </a:moveTo>
                  <a:cubicBezTo>
                    <a:pt x="1" y="0"/>
                    <a:pt x="34" y="2941"/>
                    <a:pt x="185" y="3827"/>
                  </a:cubicBezTo>
                  <a:lnTo>
                    <a:pt x="3861" y="3659"/>
                  </a:lnTo>
                  <a:cubicBezTo>
                    <a:pt x="3861" y="3659"/>
                    <a:pt x="3543" y="769"/>
                    <a:pt x="366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294;p60">
              <a:extLst>
                <a:ext uri="{FF2B5EF4-FFF2-40B4-BE49-F238E27FC236}">
                  <a16:creationId xmlns:a16="http://schemas.microsoft.com/office/drawing/2014/main" id="{3841F7D3-70D4-4F77-B4F5-5E797B9B722B}"/>
                </a:ext>
              </a:extLst>
            </p:cNvPr>
            <p:cNvSpPr/>
            <p:nvPr/>
          </p:nvSpPr>
          <p:spPr>
            <a:xfrm>
              <a:off x="2302501" y="3569631"/>
              <a:ext cx="79292" cy="4872"/>
            </a:xfrm>
            <a:custGeom>
              <a:avLst/>
              <a:gdLst/>
              <a:ahLst/>
              <a:cxnLst/>
              <a:rect l="l" t="t" r="r" b="b"/>
              <a:pathLst>
                <a:path w="2474" h="152" extrusionOk="0">
                  <a:moveTo>
                    <a:pt x="2474" y="1"/>
                  </a:moveTo>
                  <a:cubicBezTo>
                    <a:pt x="1655" y="1"/>
                    <a:pt x="820" y="51"/>
                    <a:pt x="1" y="151"/>
                  </a:cubicBezTo>
                  <a:cubicBezTo>
                    <a:pt x="820" y="134"/>
                    <a:pt x="1655" y="84"/>
                    <a:pt x="2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295;p60">
              <a:extLst>
                <a:ext uri="{FF2B5EF4-FFF2-40B4-BE49-F238E27FC236}">
                  <a16:creationId xmlns:a16="http://schemas.microsoft.com/office/drawing/2014/main" id="{2F9D1A22-9017-4668-8760-7F8FD96F939C}"/>
                </a:ext>
              </a:extLst>
            </p:cNvPr>
            <p:cNvSpPr/>
            <p:nvPr/>
          </p:nvSpPr>
          <p:spPr>
            <a:xfrm>
              <a:off x="2302501" y="3589246"/>
              <a:ext cx="79292" cy="5256"/>
            </a:xfrm>
            <a:custGeom>
              <a:avLst/>
              <a:gdLst/>
              <a:ahLst/>
              <a:cxnLst/>
              <a:rect l="l" t="t" r="r" b="b"/>
              <a:pathLst>
                <a:path w="2474" h="164" extrusionOk="0">
                  <a:moveTo>
                    <a:pt x="2377" y="1"/>
                  </a:moveTo>
                  <a:cubicBezTo>
                    <a:pt x="2190" y="1"/>
                    <a:pt x="1751" y="19"/>
                    <a:pt x="1237" y="57"/>
                  </a:cubicBezTo>
                  <a:cubicBezTo>
                    <a:pt x="820" y="57"/>
                    <a:pt x="419" y="90"/>
                    <a:pt x="1" y="157"/>
                  </a:cubicBezTo>
                  <a:cubicBezTo>
                    <a:pt x="1" y="161"/>
                    <a:pt x="35" y="164"/>
                    <a:pt x="98" y="164"/>
                  </a:cubicBezTo>
                  <a:cubicBezTo>
                    <a:pt x="285" y="164"/>
                    <a:pt x="724" y="145"/>
                    <a:pt x="1237" y="107"/>
                  </a:cubicBezTo>
                  <a:cubicBezTo>
                    <a:pt x="1922" y="74"/>
                    <a:pt x="2474" y="24"/>
                    <a:pt x="2474" y="7"/>
                  </a:cubicBezTo>
                  <a:cubicBezTo>
                    <a:pt x="2474" y="3"/>
                    <a:pt x="2439" y="1"/>
                    <a:pt x="2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296;p60">
              <a:extLst>
                <a:ext uri="{FF2B5EF4-FFF2-40B4-BE49-F238E27FC236}">
                  <a16:creationId xmlns:a16="http://schemas.microsoft.com/office/drawing/2014/main" id="{76350B28-13A9-44D7-B19D-1F036BBAA377}"/>
                </a:ext>
              </a:extLst>
            </p:cNvPr>
            <p:cNvSpPr/>
            <p:nvPr/>
          </p:nvSpPr>
          <p:spPr>
            <a:xfrm>
              <a:off x="2316443" y="3609085"/>
              <a:ext cx="45543" cy="2885"/>
            </a:xfrm>
            <a:custGeom>
              <a:avLst/>
              <a:gdLst/>
              <a:ahLst/>
              <a:cxnLst/>
              <a:rect l="l" t="t" r="r" b="b"/>
              <a:pathLst>
                <a:path w="1421" h="90" extrusionOk="0">
                  <a:moveTo>
                    <a:pt x="1096" y="0"/>
                  </a:moveTo>
                  <a:cubicBezTo>
                    <a:pt x="726" y="0"/>
                    <a:pt x="363" y="25"/>
                    <a:pt x="0" y="90"/>
                  </a:cubicBezTo>
                  <a:cubicBezTo>
                    <a:pt x="468" y="90"/>
                    <a:pt x="953" y="73"/>
                    <a:pt x="1421" y="6"/>
                  </a:cubicBezTo>
                  <a:cubicBezTo>
                    <a:pt x="1312" y="2"/>
                    <a:pt x="1204" y="0"/>
                    <a:pt x="1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297;p60">
              <a:extLst>
                <a:ext uri="{FF2B5EF4-FFF2-40B4-BE49-F238E27FC236}">
                  <a16:creationId xmlns:a16="http://schemas.microsoft.com/office/drawing/2014/main" id="{AE469438-D577-4A21-BFF3-D3BA2C43C1EE}"/>
                </a:ext>
              </a:extLst>
            </p:cNvPr>
            <p:cNvSpPr/>
            <p:nvPr/>
          </p:nvSpPr>
          <p:spPr>
            <a:xfrm>
              <a:off x="2563837" y="3767700"/>
              <a:ext cx="283867" cy="272681"/>
            </a:xfrm>
            <a:custGeom>
              <a:avLst/>
              <a:gdLst/>
              <a:ahLst/>
              <a:cxnLst/>
              <a:rect l="l" t="t" r="r" b="b"/>
              <a:pathLst>
                <a:path w="8857" h="8508" extrusionOk="0">
                  <a:moveTo>
                    <a:pt x="6412" y="0"/>
                  </a:moveTo>
                  <a:cubicBezTo>
                    <a:pt x="4520" y="0"/>
                    <a:pt x="1571" y="621"/>
                    <a:pt x="1571" y="621"/>
                  </a:cubicBezTo>
                  <a:cubicBezTo>
                    <a:pt x="1571" y="621"/>
                    <a:pt x="1" y="7822"/>
                    <a:pt x="67" y="7889"/>
                  </a:cubicBezTo>
                  <a:cubicBezTo>
                    <a:pt x="585" y="8340"/>
                    <a:pt x="8489" y="8507"/>
                    <a:pt x="8489" y="8507"/>
                  </a:cubicBezTo>
                  <a:cubicBezTo>
                    <a:pt x="8489" y="8507"/>
                    <a:pt x="8856" y="872"/>
                    <a:pt x="7753" y="220"/>
                  </a:cubicBezTo>
                  <a:cubicBezTo>
                    <a:pt x="7491" y="61"/>
                    <a:pt x="7003" y="0"/>
                    <a:pt x="64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298;p60">
              <a:extLst>
                <a:ext uri="{FF2B5EF4-FFF2-40B4-BE49-F238E27FC236}">
                  <a16:creationId xmlns:a16="http://schemas.microsoft.com/office/drawing/2014/main" id="{F87BE40A-116C-41AB-B467-FEBCC8E35E55}"/>
                </a:ext>
              </a:extLst>
            </p:cNvPr>
            <p:cNvSpPr/>
            <p:nvPr/>
          </p:nvSpPr>
          <p:spPr>
            <a:xfrm>
              <a:off x="2778572" y="4016120"/>
              <a:ext cx="58427" cy="2981"/>
            </a:xfrm>
            <a:custGeom>
              <a:avLst/>
              <a:gdLst/>
              <a:ahLst/>
              <a:cxnLst/>
              <a:rect l="l" t="t" r="r" b="b"/>
              <a:pathLst>
                <a:path w="1823" h="93" extrusionOk="0">
                  <a:moveTo>
                    <a:pt x="312" y="0"/>
                  </a:moveTo>
                  <a:cubicBezTo>
                    <a:pt x="208" y="0"/>
                    <a:pt x="104" y="2"/>
                    <a:pt x="1" y="5"/>
                  </a:cubicBezTo>
                  <a:cubicBezTo>
                    <a:pt x="499" y="60"/>
                    <a:pt x="1009" y="92"/>
                    <a:pt x="1511" y="92"/>
                  </a:cubicBezTo>
                  <a:cubicBezTo>
                    <a:pt x="1615" y="92"/>
                    <a:pt x="1719" y="91"/>
                    <a:pt x="1822" y="88"/>
                  </a:cubicBezTo>
                  <a:cubicBezTo>
                    <a:pt x="1324" y="33"/>
                    <a:pt x="814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299;p60">
              <a:extLst>
                <a:ext uri="{FF2B5EF4-FFF2-40B4-BE49-F238E27FC236}">
                  <a16:creationId xmlns:a16="http://schemas.microsoft.com/office/drawing/2014/main" id="{4143DD85-A97B-452B-9CFB-A1E76731A81A}"/>
                </a:ext>
              </a:extLst>
            </p:cNvPr>
            <p:cNvSpPr/>
            <p:nvPr/>
          </p:nvSpPr>
          <p:spPr>
            <a:xfrm>
              <a:off x="2818218" y="4020543"/>
              <a:ext cx="2692" cy="19839"/>
            </a:xfrm>
            <a:custGeom>
              <a:avLst/>
              <a:gdLst/>
              <a:ahLst/>
              <a:cxnLst/>
              <a:rect l="l" t="t" r="r" b="b"/>
              <a:pathLst>
                <a:path w="84" h="619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201"/>
                    <a:pt x="0" y="418"/>
                    <a:pt x="34" y="618"/>
                  </a:cubicBezTo>
                  <a:cubicBezTo>
                    <a:pt x="84" y="418"/>
                    <a:pt x="84" y="201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300;p60">
              <a:extLst>
                <a:ext uri="{FF2B5EF4-FFF2-40B4-BE49-F238E27FC236}">
                  <a16:creationId xmlns:a16="http://schemas.microsoft.com/office/drawing/2014/main" id="{CEE2EFFB-79F1-4F20-B769-9C0FE7B68557}"/>
                </a:ext>
              </a:extLst>
            </p:cNvPr>
            <p:cNvSpPr/>
            <p:nvPr/>
          </p:nvSpPr>
          <p:spPr>
            <a:xfrm>
              <a:off x="2786616" y="4017850"/>
              <a:ext cx="3237" cy="22531"/>
            </a:xfrm>
            <a:custGeom>
              <a:avLst/>
              <a:gdLst/>
              <a:ahLst/>
              <a:cxnLst/>
              <a:rect l="l" t="t" r="r" b="b"/>
              <a:pathLst>
                <a:path w="101" h="703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235"/>
                    <a:pt x="17" y="469"/>
                    <a:pt x="84" y="702"/>
                  </a:cubicBezTo>
                  <a:cubicBezTo>
                    <a:pt x="101" y="469"/>
                    <a:pt x="84" y="235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301;p60">
              <a:extLst>
                <a:ext uri="{FF2B5EF4-FFF2-40B4-BE49-F238E27FC236}">
                  <a16:creationId xmlns:a16="http://schemas.microsoft.com/office/drawing/2014/main" id="{43176C0D-59B0-4520-B016-88F9638720A9}"/>
                </a:ext>
              </a:extLst>
            </p:cNvPr>
            <p:cNvSpPr/>
            <p:nvPr/>
          </p:nvSpPr>
          <p:spPr>
            <a:xfrm>
              <a:off x="2604540" y="4421616"/>
              <a:ext cx="111406" cy="25704"/>
            </a:xfrm>
            <a:custGeom>
              <a:avLst/>
              <a:gdLst/>
              <a:ahLst/>
              <a:cxnLst/>
              <a:rect l="l" t="t" r="r" b="b"/>
              <a:pathLst>
                <a:path w="3476" h="802" extrusionOk="0">
                  <a:moveTo>
                    <a:pt x="3476" y="1"/>
                  </a:moveTo>
                  <a:lnTo>
                    <a:pt x="1588" y="34"/>
                  </a:lnTo>
                  <a:lnTo>
                    <a:pt x="1588" y="285"/>
                  </a:lnTo>
                  <a:cubicBezTo>
                    <a:pt x="1588" y="285"/>
                    <a:pt x="0" y="636"/>
                    <a:pt x="385" y="753"/>
                  </a:cubicBezTo>
                  <a:cubicBezTo>
                    <a:pt x="512" y="789"/>
                    <a:pt x="869" y="801"/>
                    <a:pt x="1298" y="801"/>
                  </a:cubicBezTo>
                  <a:cubicBezTo>
                    <a:pt x="2052" y="801"/>
                    <a:pt x="3029" y="764"/>
                    <a:pt x="3359" y="753"/>
                  </a:cubicBezTo>
                  <a:lnTo>
                    <a:pt x="3476" y="736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302;p60">
              <a:extLst>
                <a:ext uri="{FF2B5EF4-FFF2-40B4-BE49-F238E27FC236}">
                  <a16:creationId xmlns:a16="http://schemas.microsoft.com/office/drawing/2014/main" id="{F99161E6-B068-41E1-8AEB-218E48FDE2C4}"/>
                </a:ext>
              </a:extLst>
            </p:cNvPr>
            <p:cNvSpPr/>
            <p:nvPr/>
          </p:nvSpPr>
          <p:spPr>
            <a:xfrm>
              <a:off x="2694505" y="4428507"/>
              <a:ext cx="21441" cy="17243"/>
            </a:xfrm>
            <a:custGeom>
              <a:avLst/>
              <a:gdLst/>
              <a:ahLst/>
              <a:cxnLst/>
              <a:rect l="l" t="t" r="r" b="b"/>
              <a:pathLst>
                <a:path w="669" h="538" extrusionOk="0">
                  <a:moveTo>
                    <a:pt x="611" y="0"/>
                  </a:moveTo>
                  <a:cubicBezTo>
                    <a:pt x="477" y="0"/>
                    <a:pt x="337" y="49"/>
                    <a:pt x="234" y="137"/>
                  </a:cubicBezTo>
                  <a:cubicBezTo>
                    <a:pt x="101" y="237"/>
                    <a:pt x="17" y="371"/>
                    <a:pt x="1" y="538"/>
                  </a:cubicBezTo>
                  <a:lnTo>
                    <a:pt x="669" y="521"/>
                  </a:lnTo>
                  <a:lnTo>
                    <a:pt x="669" y="3"/>
                  </a:lnTo>
                  <a:cubicBezTo>
                    <a:pt x="650" y="1"/>
                    <a:pt x="630" y="0"/>
                    <a:pt x="61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303;p60">
              <a:extLst>
                <a:ext uri="{FF2B5EF4-FFF2-40B4-BE49-F238E27FC236}">
                  <a16:creationId xmlns:a16="http://schemas.microsoft.com/office/drawing/2014/main" id="{0DBE25EA-3E51-4008-A53A-7AB5A0EB1E46}"/>
                </a:ext>
              </a:extLst>
            </p:cNvPr>
            <p:cNvSpPr/>
            <p:nvPr/>
          </p:nvSpPr>
          <p:spPr>
            <a:xfrm>
              <a:off x="2613098" y="4437160"/>
              <a:ext cx="102848" cy="10064"/>
            </a:xfrm>
            <a:custGeom>
              <a:avLst/>
              <a:gdLst/>
              <a:ahLst/>
              <a:cxnLst/>
              <a:rect l="l" t="t" r="r" b="b"/>
              <a:pathLst>
                <a:path w="3209" h="314" extrusionOk="0">
                  <a:moveTo>
                    <a:pt x="552" y="1"/>
                  </a:moveTo>
                  <a:cubicBezTo>
                    <a:pt x="552" y="1"/>
                    <a:pt x="1" y="151"/>
                    <a:pt x="68" y="251"/>
                  </a:cubicBezTo>
                  <a:cubicBezTo>
                    <a:pt x="101" y="293"/>
                    <a:pt x="652" y="314"/>
                    <a:pt x="1312" y="314"/>
                  </a:cubicBezTo>
                  <a:cubicBezTo>
                    <a:pt x="1972" y="314"/>
                    <a:pt x="2741" y="293"/>
                    <a:pt x="3209" y="251"/>
                  </a:cubicBezTo>
                  <a:lnTo>
                    <a:pt x="3209" y="218"/>
                  </a:lnTo>
                  <a:lnTo>
                    <a:pt x="719" y="234"/>
                  </a:lnTo>
                  <a:cubicBezTo>
                    <a:pt x="719" y="234"/>
                    <a:pt x="652" y="1"/>
                    <a:pt x="552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304;p60">
              <a:extLst>
                <a:ext uri="{FF2B5EF4-FFF2-40B4-BE49-F238E27FC236}">
                  <a16:creationId xmlns:a16="http://schemas.microsoft.com/office/drawing/2014/main" id="{B33D7EE4-346D-46B6-92CE-2C17F7921EB7}"/>
                </a:ext>
              </a:extLst>
            </p:cNvPr>
            <p:cNvSpPr/>
            <p:nvPr/>
          </p:nvSpPr>
          <p:spPr>
            <a:xfrm>
              <a:off x="2615790" y="4443603"/>
              <a:ext cx="96406" cy="1090"/>
            </a:xfrm>
            <a:custGeom>
              <a:avLst/>
              <a:gdLst/>
              <a:ahLst/>
              <a:cxnLst/>
              <a:rect l="l" t="t" r="r" b="b"/>
              <a:pathLst>
                <a:path w="3008" h="34" extrusionOk="0">
                  <a:moveTo>
                    <a:pt x="0" y="0"/>
                  </a:moveTo>
                  <a:lnTo>
                    <a:pt x="84" y="17"/>
                  </a:lnTo>
                  <a:lnTo>
                    <a:pt x="435" y="17"/>
                  </a:lnTo>
                  <a:cubicBezTo>
                    <a:pt x="719" y="33"/>
                    <a:pt x="1120" y="33"/>
                    <a:pt x="1554" y="33"/>
                  </a:cubicBezTo>
                  <a:cubicBezTo>
                    <a:pt x="1989" y="33"/>
                    <a:pt x="2390" y="33"/>
                    <a:pt x="2674" y="17"/>
                  </a:cubicBezTo>
                  <a:lnTo>
                    <a:pt x="3008" y="0"/>
                  </a:lnTo>
                  <a:lnTo>
                    <a:pt x="2674" y="0"/>
                  </a:lnTo>
                  <a:cubicBezTo>
                    <a:pt x="2390" y="17"/>
                    <a:pt x="1989" y="17"/>
                    <a:pt x="1554" y="17"/>
                  </a:cubicBezTo>
                  <a:cubicBezTo>
                    <a:pt x="1120" y="17"/>
                    <a:pt x="719" y="17"/>
                    <a:pt x="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305;p60">
              <a:extLst>
                <a:ext uri="{FF2B5EF4-FFF2-40B4-BE49-F238E27FC236}">
                  <a16:creationId xmlns:a16="http://schemas.microsoft.com/office/drawing/2014/main" id="{10A6FB34-13C2-4A28-83A0-12CD233F7144}"/>
                </a:ext>
              </a:extLst>
            </p:cNvPr>
            <p:cNvSpPr/>
            <p:nvPr/>
          </p:nvSpPr>
          <p:spPr>
            <a:xfrm>
              <a:off x="2630244" y="4436616"/>
              <a:ext cx="5929" cy="9134"/>
            </a:xfrm>
            <a:custGeom>
              <a:avLst/>
              <a:gdLst/>
              <a:ahLst/>
              <a:cxnLst/>
              <a:rect l="l" t="t" r="r" b="b"/>
              <a:pathLst>
                <a:path w="185" h="285" extrusionOk="0">
                  <a:moveTo>
                    <a:pt x="1" y="1"/>
                  </a:moveTo>
                  <a:cubicBezTo>
                    <a:pt x="51" y="34"/>
                    <a:pt x="84" y="84"/>
                    <a:pt x="117" y="134"/>
                  </a:cubicBezTo>
                  <a:cubicBezTo>
                    <a:pt x="151" y="185"/>
                    <a:pt x="168" y="235"/>
                    <a:pt x="184" y="285"/>
                  </a:cubicBezTo>
                  <a:cubicBezTo>
                    <a:pt x="184" y="168"/>
                    <a:pt x="117" y="5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306;p60">
              <a:extLst>
                <a:ext uri="{FF2B5EF4-FFF2-40B4-BE49-F238E27FC236}">
                  <a16:creationId xmlns:a16="http://schemas.microsoft.com/office/drawing/2014/main" id="{95ACD5E4-C598-4182-80CA-A0408E414DE5}"/>
                </a:ext>
              </a:extLst>
            </p:cNvPr>
            <p:cNvSpPr/>
            <p:nvPr/>
          </p:nvSpPr>
          <p:spPr>
            <a:xfrm>
              <a:off x="2651654" y="4430206"/>
              <a:ext cx="3269" cy="5384"/>
            </a:xfrm>
            <a:custGeom>
              <a:avLst/>
              <a:gdLst/>
              <a:ahLst/>
              <a:cxnLst/>
              <a:rect l="l" t="t" r="r" b="b"/>
              <a:pathLst>
                <a:path w="102" h="168" extrusionOk="0">
                  <a:moveTo>
                    <a:pt x="1" y="0"/>
                  </a:moveTo>
                  <a:cubicBezTo>
                    <a:pt x="1" y="17"/>
                    <a:pt x="18" y="50"/>
                    <a:pt x="34" y="84"/>
                  </a:cubicBezTo>
                  <a:cubicBezTo>
                    <a:pt x="68" y="134"/>
                    <a:pt x="101" y="167"/>
                    <a:pt x="101" y="167"/>
                  </a:cubicBezTo>
                  <a:cubicBezTo>
                    <a:pt x="101" y="167"/>
                    <a:pt x="84" y="117"/>
                    <a:pt x="68" y="84"/>
                  </a:cubicBez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307;p60">
              <a:extLst>
                <a:ext uri="{FF2B5EF4-FFF2-40B4-BE49-F238E27FC236}">
                  <a16:creationId xmlns:a16="http://schemas.microsoft.com/office/drawing/2014/main" id="{8A0DAC0E-799A-4125-9B96-42A22C977000}"/>
                </a:ext>
              </a:extLst>
            </p:cNvPr>
            <p:cNvSpPr/>
            <p:nvPr/>
          </p:nvSpPr>
          <p:spPr>
            <a:xfrm>
              <a:off x="2655949" y="4429533"/>
              <a:ext cx="3782" cy="3365"/>
            </a:xfrm>
            <a:custGeom>
              <a:avLst/>
              <a:gdLst/>
              <a:ahLst/>
              <a:cxnLst/>
              <a:rect l="l" t="t" r="r" b="b"/>
              <a:pathLst>
                <a:path w="118" h="105" extrusionOk="0">
                  <a:moveTo>
                    <a:pt x="4" y="0"/>
                  </a:moveTo>
                  <a:cubicBezTo>
                    <a:pt x="2" y="0"/>
                    <a:pt x="1" y="1"/>
                    <a:pt x="1" y="5"/>
                  </a:cubicBezTo>
                  <a:cubicBezTo>
                    <a:pt x="1" y="5"/>
                    <a:pt x="17" y="38"/>
                    <a:pt x="51" y="55"/>
                  </a:cubicBezTo>
                  <a:cubicBezTo>
                    <a:pt x="84" y="88"/>
                    <a:pt x="117" y="105"/>
                    <a:pt x="117" y="105"/>
                  </a:cubicBezTo>
                  <a:cubicBezTo>
                    <a:pt x="117" y="105"/>
                    <a:pt x="101" y="71"/>
                    <a:pt x="67" y="38"/>
                  </a:cubicBezTo>
                  <a:cubicBezTo>
                    <a:pt x="40" y="2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308;p60">
              <a:extLst>
                <a:ext uri="{FF2B5EF4-FFF2-40B4-BE49-F238E27FC236}">
                  <a16:creationId xmlns:a16="http://schemas.microsoft.com/office/drawing/2014/main" id="{B8BD1292-7CBE-472D-9671-601637F72DA9}"/>
                </a:ext>
              </a:extLst>
            </p:cNvPr>
            <p:cNvSpPr/>
            <p:nvPr/>
          </p:nvSpPr>
          <p:spPr>
            <a:xfrm>
              <a:off x="2656493" y="4427001"/>
              <a:ext cx="6442" cy="545"/>
            </a:xfrm>
            <a:custGeom>
              <a:avLst/>
              <a:gdLst/>
              <a:ahLst/>
              <a:cxnLst/>
              <a:rect l="l" t="t" r="r" b="b"/>
              <a:pathLst>
                <a:path w="201" h="17" extrusionOk="0">
                  <a:moveTo>
                    <a:pt x="201" y="0"/>
                  </a:moveTo>
                  <a:cubicBezTo>
                    <a:pt x="134" y="0"/>
                    <a:pt x="67" y="0"/>
                    <a:pt x="0" y="17"/>
                  </a:cubicBezTo>
                  <a:lnTo>
                    <a:pt x="100" y="17"/>
                  </a:lnTo>
                  <a:cubicBezTo>
                    <a:pt x="134" y="17"/>
                    <a:pt x="167" y="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309;p60">
              <a:extLst>
                <a:ext uri="{FF2B5EF4-FFF2-40B4-BE49-F238E27FC236}">
                  <a16:creationId xmlns:a16="http://schemas.microsoft.com/office/drawing/2014/main" id="{80B1D99B-7DC9-41CA-B8A4-CEAA12491741}"/>
                </a:ext>
              </a:extLst>
            </p:cNvPr>
            <p:cNvSpPr/>
            <p:nvPr/>
          </p:nvSpPr>
          <p:spPr>
            <a:xfrm>
              <a:off x="2657006" y="4423251"/>
              <a:ext cx="7019" cy="1090"/>
            </a:xfrm>
            <a:custGeom>
              <a:avLst/>
              <a:gdLst/>
              <a:ahLst/>
              <a:cxnLst/>
              <a:rect l="l" t="t" r="r" b="b"/>
              <a:pathLst>
                <a:path w="219" h="34" extrusionOk="0">
                  <a:moveTo>
                    <a:pt x="218" y="0"/>
                  </a:moveTo>
                  <a:cubicBezTo>
                    <a:pt x="135" y="0"/>
                    <a:pt x="68" y="17"/>
                    <a:pt x="1" y="17"/>
                  </a:cubicBezTo>
                  <a:cubicBezTo>
                    <a:pt x="34" y="34"/>
                    <a:pt x="68" y="34"/>
                    <a:pt x="101" y="34"/>
                  </a:cubicBezTo>
                  <a:cubicBezTo>
                    <a:pt x="151" y="34"/>
                    <a:pt x="185" y="17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310;p60">
              <a:extLst>
                <a:ext uri="{FF2B5EF4-FFF2-40B4-BE49-F238E27FC236}">
                  <a16:creationId xmlns:a16="http://schemas.microsoft.com/office/drawing/2014/main" id="{9BCE2360-13A9-49D0-9906-BC4497A48582}"/>
                </a:ext>
              </a:extLst>
            </p:cNvPr>
            <p:cNvSpPr/>
            <p:nvPr/>
          </p:nvSpPr>
          <p:spPr>
            <a:xfrm>
              <a:off x="2641494" y="4424853"/>
              <a:ext cx="11282" cy="6442"/>
            </a:xfrm>
            <a:custGeom>
              <a:avLst/>
              <a:gdLst/>
              <a:ahLst/>
              <a:cxnLst/>
              <a:rect l="l" t="t" r="r" b="b"/>
              <a:pathLst>
                <a:path w="352" h="201" extrusionOk="0">
                  <a:moveTo>
                    <a:pt x="122" y="23"/>
                  </a:moveTo>
                  <a:cubicBezTo>
                    <a:pt x="143" y="23"/>
                    <a:pt x="163" y="27"/>
                    <a:pt x="184" y="34"/>
                  </a:cubicBezTo>
                  <a:cubicBezTo>
                    <a:pt x="218" y="50"/>
                    <a:pt x="251" y="67"/>
                    <a:pt x="284" y="100"/>
                  </a:cubicBezTo>
                  <a:cubicBezTo>
                    <a:pt x="295" y="122"/>
                    <a:pt x="306" y="144"/>
                    <a:pt x="317" y="165"/>
                  </a:cubicBezTo>
                  <a:lnTo>
                    <a:pt x="317" y="165"/>
                  </a:lnTo>
                  <a:cubicBezTo>
                    <a:pt x="296" y="163"/>
                    <a:pt x="267" y="159"/>
                    <a:pt x="234" y="151"/>
                  </a:cubicBezTo>
                  <a:cubicBezTo>
                    <a:pt x="201" y="151"/>
                    <a:pt x="151" y="134"/>
                    <a:pt x="117" y="117"/>
                  </a:cubicBezTo>
                  <a:cubicBezTo>
                    <a:pt x="84" y="117"/>
                    <a:pt x="67" y="100"/>
                    <a:pt x="51" y="84"/>
                  </a:cubicBezTo>
                  <a:cubicBezTo>
                    <a:pt x="17" y="84"/>
                    <a:pt x="17" y="50"/>
                    <a:pt x="34" y="50"/>
                  </a:cubicBezTo>
                  <a:cubicBezTo>
                    <a:pt x="63" y="31"/>
                    <a:pt x="93" y="23"/>
                    <a:pt x="122" y="23"/>
                  </a:cubicBezTo>
                  <a:close/>
                  <a:moveTo>
                    <a:pt x="115" y="1"/>
                  </a:moveTo>
                  <a:cubicBezTo>
                    <a:pt x="82" y="1"/>
                    <a:pt x="49" y="6"/>
                    <a:pt x="17" y="17"/>
                  </a:cubicBezTo>
                  <a:cubicBezTo>
                    <a:pt x="0" y="34"/>
                    <a:pt x="0" y="50"/>
                    <a:pt x="0" y="67"/>
                  </a:cubicBezTo>
                  <a:cubicBezTo>
                    <a:pt x="0" y="84"/>
                    <a:pt x="17" y="100"/>
                    <a:pt x="34" y="117"/>
                  </a:cubicBezTo>
                  <a:cubicBezTo>
                    <a:pt x="51" y="117"/>
                    <a:pt x="84" y="134"/>
                    <a:pt x="101" y="134"/>
                  </a:cubicBezTo>
                  <a:cubicBezTo>
                    <a:pt x="151" y="151"/>
                    <a:pt x="184" y="167"/>
                    <a:pt x="234" y="167"/>
                  </a:cubicBezTo>
                  <a:lnTo>
                    <a:pt x="318" y="167"/>
                  </a:lnTo>
                  <a:cubicBezTo>
                    <a:pt x="323" y="178"/>
                    <a:pt x="329" y="190"/>
                    <a:pt x="335" y="201"/>
                  </a:cubicBezTo>
                  <a:cubicBezTo>
                    <a:pt x="335" y="184"/>
                    <a:pt x="335" y="184"/>
                    <a:pt x="335" y="167"/>
                  </a:cubicBezTo>
                  <a:lnTo>
                    <a:pt x="351" y="167"/>
                  </a:lnTo>
                  <a:cubicBezTo>
                    <a:pt x="351" y="167"/>
                    <a:pt x="345" y="167"/>
                    <a:pt x="335" y="167"/>
                  </a:cubicBezTo>
                  <a:lnTo>
                    <a:pt x="335" y="167"/>
                  </a:lnTo>
                  <a:cubicBezTo>
                    <a:pt x="334" y="134"/>
                    <a:pt x="318" y="117"/>
                    <a:pt x="301" y="84"/>
                  </a:cubicBezTo>
                  <a:cubicBezTo>
                    <a:pt x="255" y="27"/>
                    <a:pt x="186" y="1"/>
                    <a:pt x="1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311;p60">
              <a:extLst>
                <a:ext uri="{FF2B5EF4-FFF2-40B4-BE49-F238E27FC236}">
                  <a16:creationId xmlns:a16="http://schemas.microsoft.com/office/drawing/2014/main" id="{3A1D7DAC-0911-4E32-BD84-5749006205B7}"/>
                </a:ext>
              </a:extLst>
            </p:cNvPr>
            <p:cNvSpPr/>
            <p:nvPr/>
          </p:nvSpPr>
          <p:spPr>
            <a:xfrm>
              <a:off x="2651141" y="4422706"/>
              <a:ext cx="5897" cy="7532"/>
            </a:xfrm>
            <a:custGeom>
              <a:avLst/>
              <a:gdLst/>
              <a:ahLst/>
              <a:cxnLst/>
              <a:rect l="l" t="t" r="r" b="b"/>
              <a:pathLst>
                <a:path w="184" h="235" extrusionOk="0">
                  <a:moveTo>
                    <a:pt x="134" y="0"/>
                  </a:moveTo>
                  <a:cubicBezTo>
                    <a:pt x="100" y="17"/>
                    <a:pt x="67" y="34"/>
                    <a:pt x="34" y="67"/>
                  </a:cubicBezTo>
                  <a:cubicBezTo>
                    <a:pt x="17" y="101"/>
                    <a:pt x="17" y="134"/>
                    <a:pt x="17" y="151"/>
                  </a:cubicBezTo>
                  <a:cubicBezTo>
                    <a:pt x="0" y="184"/>
                    <a:pt x="0" y="218"/>
                    <a:pt x="17" y="234"/>
                  </a:cubicBezTo>
                  <a:cubicBezTo>
                    <a:pt x="17" y="218"/>
                    <a:pt x="17" y="184"/>
                    <a:pt x="17" y="167"/>
                  </a:cubicBezTo>
                  <a:cubicBezTo>
                    <a:pt x="34" y="134"/>
                    <a:pt x="34" y="101"/>
                    <a:pt x="50" y="84"/>
                  </a:cubicBezTo>
                  <a:cubicBezTo>
                    <a:pt x="78" y="57"/>
                    <a:pt x="94" y="29"/>
                    <a:pt x="117" y="29"/>
                  </a:cubicBezTo>
                  <a:cubicBezTo>
                    <a:pt x="122" y="29"/>
                    <a:pt x="128" y="31"/>
                    <a:pt x="134" y="34"/>
                  </a:cubicBezTo>
                  <a:cubicBezTo>
                    <a:pt x="167" y="34"/>
                    <a:pt x="151" y="84"/>
                    <a:pt x="134" y="101"/>
                  </a:cubicBezTo>
                  <a:cubicBezTo>
                    <a:pt x="134" y="134"/>
                    <a:pt x="117" y="151"/>
                    <a:pt x="84" y="184"/>
                  </a:cubicBezTo>
                  <a:cubicBezTo>
                    <a:pt x="50" y="218"/>
                    <a:pt x="34" y="234"/>
                    <a:pt x="34" y="234"/>
                  </a:cubicBezTo>
                  <a:cubicBezTo>
                    <a:pt x="67" y="234"/>
                    <a:pt x="84" y="218"/>
                    <a:pt x="100" y="184"/>
                  </a:cubicBezTo>
                  <a:cubicBezTo>
                    <a:pt x="117" y="167"/>
                    <a:pt x="151" y="151"/>
                    <a:pt x="151" y="117"/>
                  </a:cubicBezTo>
                  <a:cubicBezTo>
                    <a:pt x="167" y="101"/>
                    <a:pt x="184" y="84"/>
                    <a:pt x="184" y="67"/>
                  </a:cubicBezTo>
                  <a:cubicBezTo>
                    <a:pt x="184" y="34"/>
                    <a:pt x="167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312;p60">
              <a:extLst>
                <a:ext uri="{FF2B5EF4-FFF2-40B4-BE49-F238E27FC236}">
                  <a16:creationId xmlns:a16="http://schemas.microsoft.com/office/drawing/2014/main" id="{F26FF2CE-2D1A-4AC6-BFB3-813162EB8B40}"/>
                </a:ext>
              </a:extLst>
            </p:cNvPr>
            <p:cNvSpPr/>
            <p:nvPr/>
          </p:nvSpPr>
          <p:spPr>
            <a:xfrm>
              <a:off x="2695562" y="4427642"/>
              <a:ext cx="21474" cy="17595"/>
            </a:xfrm>
            <a:custGeom>
              <a:avLst/>
              <a:gdLst/>
              <a:ahLst/>
              <a:cxnLst/>
              <a:rect l="l" t="t" r="r" b="b"/>
              <a:pathLst>
                <a:path w="670" h="549" extrusionOk="0">
                  <a:moveTo>
                    <a:pt x="569" y="1"/>
                  </a:moveTo>
                  <a:cubicBezTo>
                    <a:pt x="552" y="1"/>
                    <a:pt x="536" y="5"/>
                    <a:pt x="519" y="13"/>
                  </a:cubicBezTo>
                  <a:cubicBezTo>
                    <a:pt x="285" y="30"/>
                    <a:pt x="84" y="181"/>
                    <a:pt x="18" y="414"/>
                  </a:cubicBezTo>
                  <a:cubicBezTo>
                    <a:pt x="1" y="448"/>
                    <a:pt x="1" y="481"/>
                    <a:pt x="1" y="515"/>
                  </a:cubicBezTo>
                  <a:cubicBezTo>
                    <a:pt x="1" y="515"/>
                    <a:pt x="1" y="531"/>
                    <a:pt x="1" y="548"/>
                  </a:cubicBezTo>
                  <a:cubicBezTo>
                    <a:pt x="1" y="548"/>
                    <a:pt x="1" y="498"/>
                    <a:pt x="34" y="414"/>
                  </a:cubicBezTo>
                  <a:cubicBezTo>
                    <a:pt x="101" y="197"/>
                    <a:pt x="302" y="47"/>
                    <a:pt x="519" y="30"/>
                  </a:cubicBezTo>
                  <a:cubicBezTo>
                    <a:pt x="602" y="13"/>
                    <a:pt x="669" y="13"/>
                    <a:pt x="669" y="13"/>
                  </a:cubicBezTo>
                  <a:lnTo>
                    <a:pt x="619" y="13"/>
                  </a:lnTo>
                  <a:cubicBezTo>
                    <a:pt x="602" y="5"/>
                    <a:pt x="586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13;p60">
              <a:extLst>
                <a:ext uri="{FF2B5EF4-FFF2-40B4-BE49-F238E27FC236}">
                  <a16:creationId xmlns:a16="http://schemas.microsoft.com/office/drawing/2014/main" id="{B140930C-0113-41AF-B522-A45F260CAD35}"/>
                </a:ext>
              </a:extLst>
            </p:cNvPr>
            <p:cNvSpPr/>
            <p:nvPr/>
          </p:nvSpPr>
          <p:spPr>
            <a:xfrm>
              <a:off x="2670403" y="4437705"/>
              <a:ext cx="17724" cy="897"/>
            </a:xfrm>
            <a:custGeom>
              <a:avLst/>
              <a:gdLst/>
              <a:ahLst/>
              <a:cxnLst/>
              <a:rect l="l" t="t" r="r" b="b"/>
              <a:pathLst>
                <a:path w="553" h="28" extrusionOk="0">
                  <a:moveTo>
                    <a:pt x="268" y="0"/>
                  </a:moveTo>
                  <a:cubicBezTo>
                    <a:pt x="193" y="9"/>
                    <a:pt x="126" y="9"/>
                    <a:pt x="78" y="9"/>
                  </a:cubicBezTo>
                  <a:cubicBezTo>
                    <a:pt x="30" y="9"/>
                    <a:pt x="1" y="9"/>
                    <a:pt x="1" y="17"/>
                  </a:cubicBezTo>
                  <a:cubicBezTo>
                    <a:pt x="77" y="24"/>
                    <a:pt x="153" y="28"/>
                    <a:pt x="229" y="28"/>
                  </a:cubicBezTo>
                  <a:cubicBezTo>
                    <a:pt x="337" y="28"/>
                    <a:pt x="444" y="20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14;p60">
              <a:extLst>
                <a:ext uri="{FF2B5EF4-FFF2-40B4-BE49-F238E27FC236}">
                  <a16:creationId xmlns:a16="http://schemas.microsoft.com/office/drawing/2014/main" id="{AFFE7113-F397-4ACB-AB3C-AC609D5E61D2}"/>
                </a:ext>
              </a:extLst>
            </p:cNvPr>
            <p:cNvSpPr/>
            <p:nvPr/>
          </p:nvSpPr>
          <p:spPr>
            <a:xfrm>
              <a:off x="2697710" y="4437705"/>
              <a:ext cx="2179" cy="323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68" y="0"/>
                  </a:moveTo>
                  <a:cubicBezTo>
                    <a:pt x="51" y="0"/>
                    <a:pt x="34" y="17"/>
                    <a:pt x="17" y="50"/>
                  </a:cubicBezTo>
                  <a:cubicBezTo>
                    <a:pt x="1" y="84"/>
                    <a:pt x="1" y="100"/>
                    <a:pt x="17" y="100"/>
                  </a:cubicBezTo>
                  <a:cubicBezTo>
                    <a:pt x="17" y="100"/>
                    <a:pt x="17" y="84"/>
                    <a:pt x="34" y="50"/>
                  </a:cubicBezTo>
                  <a:cubicBezTo>
                    <a:pt x="51" y="34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15;p60">
              <a:extLst>
                <a:ext uri="{FF2B5EF4-FFF2-40B4-BE49-F238E27FC236}">
                  <a16:creationId xmlns:a16="http://schemas.microsoft.com/office/drawing/2014/main" id="{F8D78055-0205-49C6-B396-EEA2696855C2}"/>
                </a:ext>
              </a:extLst>
            </p:cNvPr>
            <p:cNvSpPr/>
            <p:nvPr/>
          </p:nvSpPr>
          <p:spPr>
            <a:xfrm>
              <a:off x="2701460" y="4432353"/>
              <a:ext cx="2724" cy="2147"/>
            </a:xfrm>
            <a:custGeom>
              <a:avLst/>
              <a:gdLst/>
              <a:ahLst/>
              <a:cxnLst/>
              <a:rect l="l" t="t" r="r" b="b"/>
              <a:pathLst>
                <a:path w="85" h="67" extrusionOk="0">
                  <a:moveTo>
                    <a:pt x="84" y="0"/>
                  </a:moveTo>
                  <a:cubicBezTo>
                    <a:pt x="84" y="0"/>
                    <a:pt x="51" y="0"/>
                    <a:pt x="34" y="17"/>
                  </a:cubicBezTo>
                  <a:cubicBezTo>
                    <a:pt x="17" y="50"/>
                    <a:pt x="1" y="67"/>
                    <a:pt x="17" y="67"/>
                  </a:cubicBezTo>
                  <a:cubicBezTo>
                    <a:pt x="17" y="67"/>
                    <a:pt x="34" y="67"/>
                    <a:pt x="51" y="34"/>
                  </a:cubicBezTo>
                  <a:cubicBezTo>
                    <a:pt x="68" y="17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16;p60">
              <a:extLst>
                <a:ext uri="{FF2B5EF4-FFF2-40B4-BE49-F238E27FC236}">
                  <a16:creationId xmlns:a16="http://schemas.microsoft.com/office/drawing/2014/main" id="{E4E09193-2A46-4D60-A956-BA11681250E8}"/>
                </a:ext>
              </a:extLst>
            </p:cNvPr>
            <p:cNvSpPr/>
            <p:nvPr/>
          </p:nvSpPr>
          <p:spPr>
            <a:xfrm>
              <a:off x="2706812" y="4429436"/>
              <a:ext cx="3782" cy="1314"/>
            </a:xfrm>
            <a:custGeom>
              <a:avLst/>
              <a:gdLst/>
              <a:ahLst/>
              <a:cxnLst/>
              <a:rect l="l" t="t" r="r" b="b"/>
              <a:pathLst>
                <a:path w="118" h="41" extrusionOk="0">
                  <a:moveTo>
                    <a:pt x="83" y="0"/>
                  </a:moveTo>
                  <a:cubicBezTo>
                    <a:pt x="73" y="0"/>
                    <a:pt x="62" y="2"/>
                    <a:pt x="51" y="8"/>
                  </a:cubicBezTo>
                  <a:cubicBezTo>
                    <a:pt x="18" y="8"/>
                    <a:pt x="1" y="41"/>
                    <a:pt x="1" y="41"/>
                  </a:cubicBezTo>
                  <a:cubicBezTo>
                    <a:pt x="18" y="41"/>
                    <a:pt x="34" y="41"/>
                    <a:pt x="51" y="24"/>
                  </a:cubicBezTo>
                  <a:cubicBezTo>
                    <a:pt x="84" y="8"/>
                    <a:pt x="118" y="8"/>
                    <a:pt x="118" y="8"/>
                  </a:cubicBezTo>
                  <a:cubicBezTo>
                    <a:pt x="118" y="8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17;p60">
              <a:extLst>
                <a:ext uri="{FF2B5EF4-FFF2-40B4-BE49-F238E27FC236}">
                  <a16:creationId xmlns:a16="http://schemas.microsoft.com/office/drawing/2014/main" id="{55964EB4-728A-447B-A501-BB535A63227D}"/>
                </a:ext>
              </a:extLst>
            </p:cNvPr>
            <p:cNvSpPr/>
            <p:nvPr/>
          </p:nvSpPr>
          <p:spPr>
            <a:xfrm>
              <a:off x="2713254" y="4428347"/>
              <a:ext cx="1635" cy="801"/>
            </a:xfrm>
            <a:custGeom>
              <a:avLst/>
              <a:gdLst/>
              <a:ahLst/>
              <a:cxnLst/>
              <a:rect l="l" t="t" r="r" b="b"/>
              <a:pathLst>
                <a:path w="51" h="25" extrusionOk="0">
                  <a:moveTo>
                    <a:pt x="46" y="1"/>
                  </a:moveTo>
                  <a:cubicBezTo>
                    <a:pt x="39" y="1"/>
                    <a:pt x="28" y="8"/>
                    <a:pt x="17" y="8"/>
                  </a:cubicBezTo>
                  <a:cubicBezTo>
                    <a:pt x="0" y="8"/>
                    <a:pt x="0" y="25"/>
                    <a:pt x="0" y="25"/>
                  </a:cubicBezTo>
                  <a:lnTo>
                    <a:pt x="34" y="25"/>
                  </a:lnTo>
                  <a:cubicBezTo>
                    <a:pt x="50" y="25"/>
                    <a:pt x="50" y="8"/>
                    <a:pt x="50" y="8"/>
                  </a:cubicBezTo>
                  <a:cubicBezTo>
                    <a:pt x="50" y="3"/>
                    <a:pt x="49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18;p60">
              <a:extLst>
                <a:ext uri="{FF2B5EF4-FFF2-40B4-BE49-F238E27FC236}">
                  <a16:creationId xmlns:a16="http://schemas.microsoft.com/office/drawing/2014/main" id="{FFABFC16-2512-49C7-8197-13B326FB286B}"/>
                </a:ext>
              </a:extLst>
            </p:cNvPr>
            <p:cNvSpPr/>
            <p:nvPr/>
          </p:nvSpPr>
          <p:spPr>
            <a:xfrm>
              <a:off x="2553132" y="3508928"/>
              <a:ext cx="278482" cy="281912"/>
            </a:xfrm>
            <a:custGeom>
              <a:avLst/>
              <a:gdLst/>
              <a:ahLst/>
              <a:cxnLst/>
              <a:rect l="l" t="t" r="r" b="b"/>
              <a:pathLst>
                <a:path w="8689" h="8796" extrusionOk="0">
                  <a:moveTo>
                    <a:pt x="5998" y="0"/>
                  </a:moveTo>
                  <a:cubicBezTo>
                    <a:pt x="5937" y="0"/>
                    <a:pt x="5876" y="2"/>
                    <a:pt x="5815" y="7"/>
                  </a:cubicBezTo>
                  <a:lnTo>
                    <a:pt x="3743" y="157"/>
                  </a:lnTo>
                  <a:cubicBezTo>
                    <a:pt x="3743" y="157"/>
                    <a:pt x="3626" y="132"/>
                    <a:pt x="3434" y="132"/>
                  </a:cubicBezTo>
                  <a:cubicBezTo>
                    <a:pt x="2902" y="132"/>
                    <a:pt x="1791" y="321"/>
                    <a:pt x="970" y="1744"/>
                  </a:cubicBezTo>
                  <a:lnTo>
                    <a:pt x="0" y="3566"/>
                  </a:lnTo>
                  <a:lnTo>
                    <a:pt x="2089" y="4752"/>
                  </a:lnTo>
                  <a:lnTo>
                    <a:pt x="2239" y="4601"/>
                  </a:lnTo>
                  <a:lnTo>
                    <a:pt x="2390" y="4886"/>
                  </a:lnTo>
                  <a:lnTo>
                    <a:pt x="2256" y="8795"/>
                  </a:lnTo>
                  <a:lnTo>
                    <a:pt x="7937" y="7709"/>
                  </a:lnTo>
                  <a:lnTo>
                    <a:pt x="7469" y="7041"/>
                  </a:lnTo>
                  <a:cubicBezTo>
                    <a:pt x="7018" y="6423"/>
                    <a:pt x="7118" y="5571"/>
                    <a:pt x="7302" y="4819"/>
                  </a:cubicBezTo>
                  <a:lnTo>
                    <a:pt x="7369" y="4568"/>
                  </a:lnTo>
                  <a:lnTo>
                    <a:pt x="8572" y="4601"/>
                  </a:lnTo>
                  <a:cubicBezTo>
                    <a:pt x="8572" y="4601"/>
                    <a:pt x="8689" y="3916"/>
                    <a:pt x="8572" y="2413"/>
                  </a:cubicBezTo>
                  <a:cubicBezTo>
                    <a:pt x="8555" y="2396"/>
                    <a:pt x="8555" y="2363"/>
                    <a:pt x="8555" y="2346"/>
                  </a:cubicBezTo>
                  <a:cubicBezTo>
                    <a:pt x="8428" y="1020"/>
                    <a:pt x="7308" y="0"/>
                    <a:pt x="599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19;p60">
              <a:extLst>
                <a:ext uri="{FF2B5EF4-FFF2-40B4-BE49-F238E27FC236}">
                  <a16:creationId xmlns:a16="http://schemas.microsoft.com/office/drawing/2014/main" id="{7052327F-A27F-4EE9-A7AF-8C27AD375DD8}"/>
                </a:ext>
              </a:extLst>
            </p:cNvPr>
            <p:cNvSpPr/>
            <p:nvPr/>
          </p:nvSpPr>
          <p:spPr>
            <a:xfrm>
              <a:off x="2620597" y="3602835"/>
              <a:ext cx="13429" cy="62690"/>
            </a:xfrm>
            <a:custGeom>
              <a:avLst/>
              <a:gdLst/>
              <a:ahLst/>
              <a:cxnLst/>
              <a:rect l="l" t="t" r="r" b="b"/>
              <a:pathLst>
                <a:path w="419" h="1956" extrusionOk="0">
                  <a:moveTo>
                    <a:pt x="418" y="1"/>
                  </a:moveTo>
                  <a:cubicBezTo>
                    <a:pt x="368" y="84"/>
                    <a:pt x="335" y="184"/>
                    <a:pt x="302" y="285"/>
                  </a:cubicBezTo>
                  <a:cubicBezTo>
                    <a:pt x="235" y="452"/>
                    <a:pt x="151" y="702"/>
                    <a:pt x="68" y="970"/>
                  </a:cubicBezTo>
                  <a:cubicBezTo>
                    <a:pt x="17" y="1103"/>
                    <a:pt x="1" y="1237"/>
                    <a:pt x="17" y="1387"/>
                  </a:cubicBezTo>
                  <a:cubicBezTo>
                    <a:pt x="34" y="1488"/>
                    <a:pt x="68" y="1605"/>
                    <a:pt x="118" y="1705"/>
                  </a:cubicBezTo>
                  <a:cubicBezTo>
                    <a:pt x="168" y="1788"/>
                    <a:pt x="218" y="1872"/>
                    <a:pt x="285" y="1956"/>
                  </a:cubicBezTo>
                  <a:cubicBezTo>
                    <a:pt x="251" y="1855"/>
                    <a:pt x="201" y="1772"/>
                    <a:pt x="168" y="1688"/>
                  </a:cubicBezTo>
                  <a:cubicBezTo>
                    <a:pt x="51" y="1471"/>
                    <a:pt x="51" y="1220"/>
                    <a:pt x="118" y="986"/>
                  </a:cubicBezTo>
                  <a:cubicBezTo>
                    <a:pt x="201" y="736"/>
                    <a:pt x="285" y="502"/>
                    <a:pt x="335" y="301"/>
                  </a:cubicBezTo>
                  <a:cubicBezTo>
                    <a:pt x="368" y="201"/>
                    <a:pt x="402" y="10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20;p60">
              <a:extLst>
                <a:ext uri="{FF2B5EF4-FFF2-40B4-BE49-F238E27FC236}">
                  <a16:creationId xmlns:a16="http://schemas.microsoft.com/office/drawing/2014/main" id="{9C2D2D71-6FCB-4852-95B6-45799328FE87}"/>
                </a:ext>
              </a:extLst>
            </p:cNvPr>
            <p:cNvSpPr/>
            <p:nvPr/>
          </p:nvSpPr>
          <p:spPr>
            <a:xfrm>
              <a:off x="2751810" y="3591073"/>
              <a:ext cx="76055" cy="63747"/>
            </a:xfrm>
            <a:custGeom>
              <a:avLst/>
              <a:gdLst/>
              <a:ahLst/>
              <a:cxnLst/>
              <a:rect l="l" t="t" r="r" b="b"/>
              <a:pathLst>
                <a:path w="2373" h="1989" extrusionOk="0">
                  <a:moveTo>
                    <a:pt x="117" y="0"/>
                  </a:moveTo>
                  <a:cubicBezTo>
                    <a:pt x="101" y="50"/>
                    <a:pt x="101" y="84"/>
                    <a:pt x="84" y="134"/>
                  </a:cubicBezTo>
                  <a:cubicBezTo>
                    <a:pt x="84" y="217"/>
                    <a:pt x="67" y="351"/>
                    <a:pt x="67" y="518"/>
                  </a:cubicBezTo>
                  <a:cubicBezTo>
                    <a:pt x="34" y="835"/>
                    <a:pt x="34" y="1287"/>
                    <a:pt x="17" y="1788"/>
                  </a:cubicBezTo>
                  <a:lnTo>
                    <a:pt x="0" y="1821"/>
                  </a:lnTo>
                  <a:lnTo>
                    <a:pt x="34" y="1821"/>
                  </a:lnTo>
                  <a:lnTo>
                    <a:pt x="318" y="1838"/>
                  </a:lnTo>
                  <a:cubicBezTo>
                    <a:pt x="869" y="1888"/>
                    <a:pt x="1387" y="1938"/>
                    <a:pt x="1755" y="1955"/>
                  </a:cubicBezTo>
                  <a:lnTo>
                    <a:pt x="2206" y="1988"/>
                  </a:lnTo>
                  <a:lnTo>
                    <a:pt x="2373" y="1988"/>
                  </a:lnTo>
                  <a:cubicBezTo>
                    <a:pt x="2306" y="1972"/>
                    <a:pt x="2256" y="1972"/>
                    <a:pt x="2206" y="1955"/>
                  </a:cubicBezTo>
                  <a:lnTo>
                    <a:pt x="1771" y="1905"/>
                  </a:lnTo>
                  <a:cubicBezTo>
                    <a:pt x="1404" y="1871"/>
                    <a:pt x="886" y="1821"/>
                    <a:pt x="318" y="1771"/>
                  </a:cubicBezTo>
                  <a:lnTo>
                    <a:pt x="69" y="1756"/>
                  </a:lnTo>
                  <a:lnTo>
                    <a:pt x="69" y="1756"/>
                  </a:lnTo>
                  <a:cubicBezTo>
                    <a:pt x="101" y="1267"/>
                    <a:pt x="101" y="829"/>
                    <a:pt x="101" y="518"/>
                  </a:cubicBezTo>
                  <a:cubicBezTo>
                    <a:pt x="101" y="368"/>
                    <a:pt x="117" y="234"/>
                    <a:pt x="117" y="134"/>
                  </a:cubicBezTo>
                  <a:cubicBezTo>
                    <a:pt x="117" y="84"/>
                    <a:pt x="117" y="50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21;p60">
              <a:extLst>
                <a:ext uri="{FF2B5EF4-FFF2-40B4-BE49-F238E27FC236}">
                  <a16:creationId xmlns:a16="http://schemas.microsoft.com/office/drawing/2014/main" id="{3194012D-27B6-40ED-AA63-E45980F0B7DD}"/>
                </a:ext>
              </a:extLst>
            </p:cNvPr>
            <p:cNvSpPr/>
            <p:nvPr/>
          </p:nvSpPr>
          <p:spPr>
            <a:xfrm>
              <a:off x="2580439" y="3567291"/>
              <a:ext cx="246368" cy="32050"/>
            </a:xfrm>
            <a:custGeom>
              <a:avLst/>
              <a:gdLst/>
              <a:ahLst/>
              <a:cxnLst/>
              <a:rect l="l" t="t" r="r" b="b"/>
              <a:pathLst>
                <a:path w="7687" h="1000" extrusionOk="0">
                  <a:moveTo>
                    <a:pt x="7603" y="475"/>
                  </a:moveTo>
                  <a:cubicBezTo>
                    <a:pt x="7636" y="491"/>
                    <a:pt x="7653" y="491"/>
                    <a:pt x="7687" y="491"/>
                  </a:cubicBezTo>
                  <a:cubicBezTo>
                    <a:pt x="7653" y="475"/>
                    <a:pt x="7636" y="475"/>
                    <a:pt x="7603" y="475"/>
                  </a:cubicBezTo>
                  <a:close/>
                  <a:moveTo>
                    <a:pt x="568" y="1"/>
                  </a:moveTo>
                  <a:cubicBezTo>
                    <a:pt x="479" y="1"/>
                    <a:pt x="389" y="8"/>
                    <a:pt x="301" y="24"/>
                  </a:cubicBezTo>
                  <a:cubicBezTo>
                    <a:pt x="201" y="40"/>
                    <a:pt x="101" y="90"/>
                    <a:pt x="1" y="141"/>
                  </a:cubicBezTo>
                  <a:cubicBezTo>
                    <a:pt x="101" y="107"/>
                    <a:pt x="201" y="74"/>
                    <a:pt x="301" y="57"/>
                  </a:cubicBezTo>
                  <a:cubicBezTo>
                    <a:pt x="389" y="41"/>
                    <a:pt x="477" y="34"/>
                    <a:pt x="565" y="34"/>
                  </a:cubicBezTo>
                  <a:cubicBezTo>
                    <a:pt x="760" y="34"/>
                    <a:pt x="952" y="71"/>
                    <a:pt x="1137" y="141"/>
                  </a:cubicBezTo>
                  <a:cubicBezTo>
                    <a:pt x="1538" y="308"/>
                    <a:pt x="1905" y="508"/>
                    <a:pt x="2273" y="725"/>
                  </a:cubicBezTo>
                  <a:cubicBezTo>
                    <a:pt x="2507" y="842"/>
                    <a:pt x="2741" y="926"/>
                    <a:pt x="2991" y="976"/>
                  </a:cubicBezTo>
                  <a:cubicBezTo>
                    <a:pt x="3086" y="988"/>
                    <a:pt x="3180" y="1000"/>
                    <a:pt x="3275" y="1000"/>
                  </a:cubicBezTo>
                  <a:cubicBezTo>
                    <a:pt x="3314" y="1000"/>
                    <a:pt x="3353" y="998"/>
                    <a:pt x="3392" y="993"/>
                  </a:cubicBezTo>
                  <a:cubicBezTo>
                    <a:pt x="3526" y="993"/>
                    <a:pt x="3676" y="976"/>
                    <a:pt x="3810" y="943"/>
                  </a:cubicBezTo>
                  <a:cubicBezTo>
                    <a:pt x="4345" y="809"/>
                    <a:pt x="4829" y="558"/>
                    <a:pt x="5281" y="408"/>
                  </a:cubicBezTo>
                  <a:cubicBezTo>
                    <a:pt x="5498" y="341"/>
                    <a:pt x="5715" y="291"/>
                    <a:pt x="5932" y="274"/>
                  </a:cubicBezTo>
                  <a:cubicBezTo>
                    <a:pt x="6032" y="266"/>
                    <a:pt x="6133" y="262"/>
                    <a:pt x="6233" y="262"/>
                  </a:cubicBezTo>
                  <a:cubicBezTo>
                    <a:pt x="6333" y="262"/>
                    <a:pt x="6433" y="266"/>
                    <a:pt x="6534" y="274"/>
                  </a:cubicBezTo>
                  <a:cubicBezTo>
                    <a:pt x="6818" y="308"/>
                    <a:pt x="7102" y="358"/>
                    <a:pt x="7369" y="425"/>
                  </a:cubicBezTo>
                  <a:lnTo>
                    <a:pt x="7603" y="475"/>
                  </a:lnTo>
                  <a:lnTo>
                    <a:pt x="7386" y="408"/>
                  </a:lnTo>
                  <a:cubicBezTo>
                    <a:pt x="7102" y="324"/>
                    <a:pt x="6818" y="274"/>
                    <a:pt x="6534" y="241"/>
                  </a:cubicBezTo>
                  <a:cubicBezTo>
                    <a:pt x="6416" y="221"/>
                    <a:pt x="6299" y="213"/>
                    <a:pt x="6181" y="213"/>
                  </a:cubicBezTo>
                  <a:cubicBezTo>
                    <a:pt x="6098" y="213"/>
                    <a:pt x="6015" y="217"/>
                    <a:pt x="5932" y="224"/>
                  </a:cubicBezTo>
                  <a:cubicBezTo>
                    <a:pt x="5698" y="241"/>
                    <a:pt x="5481" y="291"/>
                    <a:pt x="5264" y="358"/>
                  </a:cubicBezTo>
                  <a:cubicBezTo>
                    <a:pt x="4796" y="508"/>
                    <a:pt x="4328" y="742"/>
                    <a:pt x="3793" y="876"/>
                  </a:cubicBezTo>
                  <a:cubicBezTo>
                    <a:pt x="3632" y="916"/>
                    <a:pt x="3470" y="938"/>
                    <a:pt x="3312" y="938"/>
                  </a:cubicBezTo>
                  <a:cubicBezTo>
                    <a:pt x="3208" y="938"/>
                    <a:pt x="3107" y="929"/>
                    <a:pt x="3008" y="909"/>
                  </a:cubicBezTo>
                  <a:cubicBezTo>
                    <a:pt x="2758" y="876"/>
                    <a:pt x="2524" y="792"/>
                    <a:pt x="2306" y="675"/>
                  </a:cubicBezTo>
                  <a:cubicBezTo>
                    <a:pt x="1939" y="458"/>
                    <a:pt x="1555" y="257"/>
                    <a:pt x="1154" y="107"/>
                  </a:cubicBezTo>
                  <a:cubicBezTo>
                    <a:pt x="969" y="38"/>
                    <a:pt x="768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22;p60">
              <a:extLst>
                <a:ext uri="{FF2B5EF4-FFF2-40B4-BE49-F238E27FC236}">
                  <a16:creationId xmlns:a16="http://schemas.microsoft.com/office/drawing/2014/main" id="{30740ECB-0B60-40E5-9CA9-032380175D94}"/>
                </a:ext>
              </a:extLst>
            </p:cNvPr>
            <p:cNvSpPr/>
            <p:nvPr/>
          </p:nvSpPr>
          <p:spPr>
            <a:xfrm>
              <a:off x="2631302" y="3682639"/>
              <a:ext cx="117848" cy="21858"/>
            </a:xfrm>
            <a:custGeom>
              <a:avLst/>
              <a:gdLst/>
              <a:ahLst/>
              <a:cxnLst/>
              <a:rect l="l" t="t" r="r" b="b"/>
              <a:pathLst>
                <a:path w="3677" h="682" extrusionOk="0">
                  <a:moveTo>
                    <a:pt x="18" y="0"/>
                  </a:moveTo>
                  <a:cubicBezTo>
                    <a:pt x="1" y="0"/>
                    <a:pt x="18" y="17"/>
                    <a:pt x="18" y="50"/>
                  </a:cubicBezTo>
                  <a:cubicBezTo>
                    <a:pt x="34" y="84"/>
                    <a:pt x="51" y="117"/>
                    <a:pt x="68" y="151"/>
                  </a:cubicBezTo>
                  <a:cubicBezTo>
                    <a:pt x="151" y="268"/>
                    <a:pt x="252" y="368"/>
                    <a:pt x="369" y="451"/>
                  </a:cubicBezTo>
                  <a:cubicBezTo>
                    <a:pt x="552" y="568"/>
                    <a:pt x="770" y="652"/>
                    <a:pt x="970" y="669"/>
                  </a:cubicBezTo>
                  <a:cubicBezTo>
                    <a:pt x="1042" y="677"/>
                    <a:pt x="1113" y="682"/>
                    <a:pt x="1185" y="682"/>
                  </a:cubicBezTo>
                  <a:cubicBezTo>
                    <a:pt x="1379" y="682"/>
                    <a:pt x="1572" y="651"/>
                    <a:pt x="1755" y="602"/>
                  </a:cubicBezTo>
                  <a:cubicBezTo>
                    <a:pt x="2023" y="535"/>
                    <a:pt x="2273" y="451"/>
                    <a:pt x="2491" y="368"/>
                  </a:cubicBezTo>
                  <a:cubicBezTo>
                    <a:pt x="2691" y="301"/>
                    <a:pt x="2892" y="234"/>
                    <a:pt x="3109" y="184"/>
                  </a:cubicBezTo>
                  <a:cubicBezTo>
                    <a:pt x="3242" y="151"/>
                    <a:pt x="3376" y="134"/>
                    <a:pt x="3526" y="117"/>
                  </a:cubicBezTo>
                  <a:lnTo>
                    <a:pt x="3677" y="117"/>
                  </a:lnTo>
                  <a:cubicBezTo>
                    <a:pt x="3627" y="100"/>
                    <a:pt x="3577" y="100"/>
                    <a:pt x="3526" y="100"/>
                  </a:cubicBezTo>
                  <a:cubicBezTo>
                    <a:pt x="3376" y="100"/>
                    <a:pt x="3226" y="117"/>
                    <a:pt x="3092" y="151"/>
                  </a:cubicBezTo>
                  <a:cubicBezTo>
                    <a:pt x="2892" y="184"/>
                    <a:pt x="2674" y="251"/>
                    <a:pt x="2474" y="318"/>
                  </a:cubicBezTo>
                  <a:cubicBezTo>
                    <a:pt x="2257" y="384"/>
                    <a:pt x="2006" y="485"/>
                    <a:pt x="1739" y="535"/>
                  </a:cubicBezTo>
                  <a:cubicBezTo>
                    <a:pt x="1544" y="600"/>
                    <a:pt x="1350" y="624"/>
                    <a:pt x="1156" y="624"/>
                  </a:cubicBezTo>
                  <a:cubicBezTo>
                    <a:pt x="1099" y="624"/>
                    <a:pt x="1043" y="622"/>
                    <a:pt x="987" y="618"/>
                  </a:cubicBezTo>
                  <a:cubicBezTo>
                    <a:pt x="770" y="585"/>
                    <a:pt x="569" y="518"/>
                    <a:pt x="402" y="418"/>
                  </a:cubicBezTo>
                  <a:cubicBezTo>
                    <a:pt x="285" y="351"/>
                    <a:pt x="168" y="251"/>
                    <a:pt x="101" y="134"/>
                  </a:cubicBezTo>
                  <a:cubicBezTo>
                    <a:pt x="34" y="5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323;p60">
              <a:extLst>
                <a:ext uri="{FF2B5EF4-FFF2-40B4-BE49-F238E27FC236}">
                  <a16:creationId xmlns:a16="http://schemas.microsoft.com/office/drawing/2014/main" id="{3D4D6992-4235-4D38-8EBC-FBE5545C9D93}"/>
                </a:ext>
              </a:extLst>
            </p:cNvPr>
            <p:cNvSpPr/>
            <p:nvPr/>
          </p:nvSpPr>
          <p:spPr>
            <a:xfrm>
              <a:off x="2568676" y="3753310"/>
              <a:ext cx="275790" cy="383991"/>
            </a:xfrm>
            <a:custGeom>
              <a:avLst/>
              <a:gdLst/>
              <a:ahLst/>
              <a:cxnLst/>
              <a:rect l="l" t="t" r="r" b="b"/>
              <a:pathLst>
                <a:path w="8605" h="11981" extrusionOk="0">
                  <a:moveTo>
                    <a:pt x="7235" y="1"/>
                  </a:moveTo>
                  <a:lnTo>
                    <a:pt x="1855" y="636"/>
                  </a:lnTo>
                  <a:lnTo>
                    <a:pt x="835" y="4612"/>
                  </a:lnTo>
                  <a:cubicBezTo>
                    <a:pt x="835" y="4612"/>
                    <a:pt x="0" y="8856"/>
                    <a:pt x="334" y="11981"/>
                  </a:cubicBezTo>
                  <a:lnTo>
                    <a:pt x="5648" y="11830"/>
                  </a:lnTo>
                  <a:cubicBezTo>
                    <a:pt x="5648" y="11830"/>
                    <a:pt x="6700" y="7302"/>
                    <a:pt x="7653" y="4545"/>
                  </a:cubicBezTo>
                  <a:cubicBezTo>
                    <a:pt x="8605" y="1772"/>
                    <a:pt x="7235" y="1"/>
                    <a:pt x="723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324;p60">
              <a:extLst>
                <a:ext uri="{FF2B5EF4-FFF2-40B4-BE49-F238E27FC236}">
                  <a16:creationId xmlns:a16="http://schemas.microsoft.com/office/drawing/2014/main" id="{A3FCDB6F-E03C-4470-8331-0E4C45FFE578}"/>
                </a:ext>
              </a:extLst>
            </p:cNvPr>
            <p:cNvSpPr/>
            <p:nvPr/>
          </p:nvSpPr>
          <p:spPr>
            <a:xfrm>
              <a:off x="2600246" y="3889875"/>
              <a:ext cx="198710" cy="42402"/>
            </a:xfrm>
            <a:custGeom>
              <a:avLst/>
              <a:gdLst/>
              <a:ahLst/>
              <a:cxnLst/>
              <a:rect l="l" t="t" r="r" b="b"/>
              <a:pathLst>
                <a:path w="6200" h="1323" extrusionOk="0">
                  <a:moveTo>
                    <a:pt x="1" y="0"/>
                  </a:moveTo>
                  <a:cubicBezTo>
                    <a:pt x="1" y="0"/>
                    <a:pt x="84" y="34"/>
                    <a:pt x="235" y="101"/>
                  </a:cubicBezTo>
                  <a:cubicBezTo>
                    <a:pt x="452" y="201"/>
                    <a:pt x="669" y="318"/>
                    <a:pt x="870" y="435"/>
                  </a:cubicBezTo>
                  <a:cubicBezTo>
                    <a:pt x="1170" y="635"/>
                    <a:pt x="1521" y="769"/>
                    <a:pt x="1872" y="853"/>
                  </a:cubicBezTo>
                  <a:cubicBezTo>
                    <a:pt x="1999" y="862"/>
                    <a:pt x="2126" y="868"/>
                    <a:pt x="2254" y="868"/>
                  </a:cubicBezTo>
                  <a:cubicBezTo>
                    <a:pt x="2566" y="868"/>
                    <a:pt x="2879" y="835"/>
                    <a:pt x="3175" y="752"/>
                  </a:cubicBezTo>
                  <a:cubicBezTo>
                    <a:pt x="3610" y="652"/>
                    <a:pt x="4028" y="568"/>
                    <a:pt x="4462" y="518"/>
                  </a:cubicBezTo>
                  <a:cubicBezTo>
                    <a:pt x="4536" y="512"/>
                    <a:pt x="4608" y="508"/>
                    <a:pt x="4680" y="508"/>
                  </a:cubicBezTo>
                  <a:cubicBezTo>
                    <a:pt x="4969" y="508"/>
                    <a:pt x="5244" y="562"/>
                    <a:pt x="5498" y="669"/>
                  </a:cubicBezTo>
                  <a:cubicBezTo>
                    <a:pt x="5732" y="769"/>
                    <a:pt x="5916" y="919"/>
                    <a:pt x="6066" y="1103"/>
                  </a:cubicBezTo>
                  <a:cubicBezTo>
                    <a:pt x="6159" y="1227"/>
                    <a:pt x="6194" y="1322"/>
                    <a:pt x="6199" y="1322"/>
                  </a:cubicBezTo>
                  <a:cubicBezTo>
                    <a:pt x="6200" y="1322"/>
                    <a:pt x="6200" y="1322"/>
                    <a:pt x="6200" y="1320"/>
                  </a:cubicBezTo>
                  <a:cubicBezTo>
                    <a:pt x="6200" y="1304"/>
                    <a:pt x="6200" y="1287"/>
                    <a:pt x="6183" y="1270"/>
                  </a:cubicBezTo>
                  <a:cubicBezTo>
                    <a:pt x="6166" y="1237"/>
                    <a:pt x="6166" y="1220"/>
                    <a:pt x="6150" y="1187"/>
                  </a:cubicBezTo>
                  <a:cubicBezTo>
                    <a:pt x="6133" y="1153"/>
                    <a:pt x="6116" y="1120"/>
                    <a:pt x="6083" y="1086"/>
                  </a:cubicBezTo>
                  <a:cubicBezTo>
                    <a:pt x="5949" y="886"/>
                    <a:pt x="5749" y="736"/>
                    <a:pt x="5531" y="635"/>
                  </a:cubicBezTo>
                  <a:cubicBezTo>
                    <a:pt x="5263" y="514"/>
                    <a:pt x="4973" y="458"/>
                    <a:pt x="4678" y="458"/>
                  </a:cubicBezTo>
                  <a:cubicBezTo>
                    <a:pt x="4606" y="458"/>
                    <a:pt x="4534" y="462"/>
                    <a:pt x="4462" y="468"/>
                  </a:cubicBezTo>
                  <a:cubicBezTo>
                    <a:pt x="4028" y="502"/>
                    <a:pt x="3593" y="585"/>
                    <a:pt x="3175" y="702"/>
                  </a:cubicBezTo>
                  <a:cubicBezTo>
                    <a:pt x="2887" y="771"/>
                    <a:pt x="2583" y="809"/>
                    <a:pt x="2279" y="809"/>
                  </a:cubicBezTo>
                  <a:cubicBezTo>
                    <a:pt x="2143" y="809"/>
                    <a:pt x="2007" y="801"/>
                    <a:pt x="1872" y="786"/>
                  </a:cubicBezTo>
                  <a:cubicBezTo>
                    <a:pt x="1538" y="719"/>
                    <a:pt x="1204" y="585"/>
                    <a:pt x="903" y="401"/>
                  </a:cubicBezTo>
                  <a:cubicBezTo>
                    <a:pt x="686" y="284"/>
                    <a:pt x="469" y="167"/>
                    <a:pt x="251" y="84"/>
                  </a:cubicBezTo>
                  <a:cubicBezTo>
                    <a:pt x="185" y="51"/>
                    <a:pt x="118" y="34"/>
                    <a:pt x="68" y="17"/>
                  </a:cubicBezTo>
                  <a:cubicBezTo>
                    <a:pt x="34" y="0"/>
                    <a:pt x="18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325;p60">
              <a:extLst>
                <a:ext uri="{FF2B5EF4-FFF2-40B4-BE49-F238E27FC236}">
                  <a16:creationId xmlns:a16="http://schemas.microsoft.com/office/drawing/2014/main" id="{61DB2D29-40BC-4C11-9754-59535F5404B0}"/>
                </a:ext>
              </a:extLst>
            </p:cNvPr>
            <p:cNvSpPr/>
            <p:nvPr/>
          </p:nvSpPr>
          <p:spPr>
            <a:xfrm>
              <a:off x="2577779" y="4057400"/>
              <a:ext cx="181018" cy="29646"/>
            </a:xfrm>
            <a:custGeom>
              <a:avLst/>
              <a:gdLst/>
              <a:ahLst/>
              <a:cxnLst/>
              <a:rect l="l" t="t" r="r" b="b"/>
              <a:pathLst>
                <a:path w="5648" h="925" extrusionOk="0">
                  <a:moveTo>
                    <a:pt x="2" y="1"/>
                  </a:moveTo>
                  <a:cubicBezTo>
                    <a:pt x="1" y="1"/>
                    <a:pt x="0" y="1"/>
                    <a:pt x="0" y="3"/>
                  </a:cubicBezTo>
                  <a:cubicBezTo>
                    <a:pt x="0" y="20"/>
                    <a:pt x="17" y="37"/>
                    <a:pt x="33" y="53"/>
                  </a:cubicBezTo>
                  <a:cubicBezTo>
                    <a:pt x="67" y="103"/>
                    <a:pt x="117" y="137"/>
                    <a:pt x="150" y="187"/>
                  </a:cubicBezTo>
                  <a:cubicBezTo>
                    <a:pt x="301" y="354"/>
                    <a:pt x="485" y="488"/>
                    <a:pt x="685" y="588"/>
                  </a:cubicBezTo>
                  <a:cubicBezTo>
                    <a:pt x="969" y="755"/>
                    <a:pt x="1287" y="872"/>
                    <a:pt x="1621" y="905"/>
                  </a:cubicBezTo>
                  <a:cubicBezTo>
                    <a:pt x="1723" y="918"/>
                    <a:pt x="1827" y="924"/>
                    <a:pt x="1930" y="924"/>
                  </a:cubicBezTo>
                  <a:cubicBezTo>
                    <a:pt x="2232" y="924"/>
                    <a:pt x="2533" y="871"/>
                    <a:pt x="2807" y="772"/>
                  </a:cubicBezTo>
                  <a:cubicBezTo>
                    <a:pt x="3225" y="621"/>
                    <a:pt x="3576" y="421"/>
                    <a:pt x="3927" y="304"/>
                  </a:cubicBezTo>
                  <a:cubicBezTo>
                    <a:pt x="4137" y="222"/>
                    <a:pt x="4364" y="181"/>
                    <a:pt x="4590" y="181"/>
                  </a:cubicBezTo>
                  <a:cubicBezTo>
                    <a:pt x="4687" y="181"/>
                    <a:pt x="4784" y="189"/>
                    <a:pt x="4879" y="204"/>
                  </a:cubicBezTo>
                  <a:cubicBezTo>
                    <a:pt x="5096" y="237"/>
                    <a:pt x="5297" y="321"/>
                    <a:pt x="5480" y="454"/>
                  </a:cubicBezTo>
                  <a:cubicBezTo>
                    <a:pt x="5531" y="521"/>
                    <a:pt x="5581" y="571"/>
                    <a:pt x="5648" y="638"/>
                  </a:cubicBezTo>
                  <a:cubicBezTo>
                    <a:pt x="5631" y="621"/>
                    <a:pt x="5614" y="605"/>
                    <a:pt x="5614" y="588"/>
                  </a:cubicBezTo>
                  <a:cubicBezTo>
                    <a:pt x="5581" y="538"/>
                    <a:pt x="5531" y="488"/>
                    <a:pt x="5480" y="438"/>
                  </a:cubicBezTo>
                  <a:cubicBezTo>
                    <a:pt x="5313" y="287"/>
                    <a:pt x="5113" y="187"/>
                    <a:pt x="4896" y="154"/>
                  </a:cubicBezTo>
                  <a:cubicBezTo>
                    <a:pt x="4795" y="139"/>
                    <a:pt x="4695" y="131"/>
                    <a:pt x="4595" y="131"/>
                  </a:cubicBezTo>
                  <a:cubicBezTo>
                    <a:pt x="4363" y="131"/>
                    <a:pt x="4132" y="172"/>
                    <a:pt x="3910" y="254"/>
                  </a:cubicBezTo>
                  <a:cubicBezTo>
                    <a:pt x="3559" y="371"/>
                    <a:pt x="3191" y="555"/>
                    <a:pt x="2790" y="705"/>
                  </a:cubicBezTo>
                  <a:cubicBezTo>
                    <a:pt x="2515" y="818"/>
                    <a:pt x="2220" y="874"/>
                    <a:pt x="1921" y="874"/>
                  </a:cubicBezTo>
                  <a:cubicBezTo>
                    <a:pt x="1821" y="874"/>
                    <a:pt x="1721" y="868"/>
                    <a:pt x="1621" y="855"/>
                  </a:cubicBezTo>
                  <a:cubicBezTo>
                    <a:pt x="1303" y="822"/>
                    <a:pt x="986" y="722"/>
                    <a:pt x="702" y="555"/>
                  </a:cubicBezTo>
                  <a:cubicBezTo>
                    <a:pt x="501" y="454"/>
                    <a:pt x="334" y="321"/>
                    <a:pt x="167" y="170"/>
                  </a:cubicBezTo>
                  <a:cubicBezTo>
                    <a:pt x="62" y="65"/>
                    <a:pt x="11" y="1"/>
                    <a:pt x="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326;p60">
              <a:extLst>
                <a:ext uri="{FF2B5EF4-FFF2-40B4-BE49-F238E27FC236}">
                  <a16:creationId xmlns:a16="http://schemas.microsoft.com/office/drawing/2014/main" id="{0B09A5E8-26A7-4D19-8180-0543C3EE4377}"/>
                </a:ext>
              </a:extLst>
            </p:cNvPr>
            <p:cNvSpPr/>
            <p:nvPr/>
          </p:nvSpPr>
          <p:spPr>
            <a:xfrm>
              <a:off x="2653256" y="3752701"/>
              <a:ext cx="171403" cy="70254"/>
            </a:xfrm>
            <a:custGeom>
              <a:avLst/>
              <a:gdLst/>
              <a:ahLst/>
              <a:cxnLst/>
              <a:rect l="l" t="t" r="r" b="b"/>
              <a:pathLst>
                <a:path w="5348" h="2192" extrusionOk="0">
                  <a:moveTo>
                    <a:pt x="4458" y="0"/>
                  </a:moveTo>
                  <a:cubicBezTo>
                    <a:pt x="3655" y="0"/>
                    <a:pt x="1" y="1607"/>
                    <a:pt x="1" y="1607"/>
                  </a:cubicBezTo>
                  <a:lnTo>
                    <a:pt x="201" y="2192"/>
                  </a:lnTo>
                  <a:lnTo>
                    <a:pt x="5348" y="1356"/>
                  </a:lnTo>
                  <a:cubicBezTo>
                    <a:pt x="5298" y="1106"/>
                    <a:pt x="5214" y="855"/>
                    <a:pt x="5114" y="621"/>
                  </a:cubicBezTo>
                  <a:cubicBezTo>
                    <a:pt x="5014" y="354"/>
                    <a:pt x="4730" y="153"/>
                    <a:pt x="4596" y="36"/>
                  </a:cubicBezTo>
                  <a:cubicBezTo>
                    <a:pt x="4573" y="12"/>
                    <a:pt x="4525" y="0"/>
                    <a:pt x="44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327;p60">
              <a:extLst>
                <a:ext uri="{FF2B5EF4-FFF2-40B4-BE49-F238E27FC236}">
                  <a16:creationId xmlns:a16="http://schemas.microsoft.com/office/drawing/2014/main" id="{A313CA92-A3DD-4710-8CB9-CA5212733C92}"/>
                </a:ext>
              </a:extLst>
            </p:cNvPr>
            <p:cNvSpPr/>
            <p:nvPr/>
          </p:nvSpPr>
          <p:spPr>
            <a:xfrm>
              <a:off x="2614187" y="3769912"/>
              <a:ext cx="51440" cy="53043"/>
            </a:xfrm>
            <a:custGeom>
              <a:avLst/>
              <a:gdLst/>
              <a:ahLst/>
              <a:cxnLst/>
              <a:rect l="l" t="t" r="r" b="b"/>
              <a:pathLst>
                <a:path w="1605" h="1655" extrusionOk="0">
                  <a:moveTo>
                    <a:pt x="217" y="1"/>
                  </a:moveTo>
                  <a:lnTo>
                    <a:pt x="0" y="1170"/>
                  </a:lnTo>
                  <a:lnTo>
                    <a:pt x="1420" y="1655"/>
                  </a:lnTo>
                  <a:lnTo>
                    <a:pt x="1604" y="108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328;p60">
              <a:extLst>
                <a:ext uri="{FF2B5EF4-FFF2-40B4-BE49-F238E27FC236}">
                  <a16:creationId xmlns:a16="http://schemas.microsoft.com/office/drawing/2014/main" id="{62890F84-413D-4394-AEAA-C2BCC01E5264}"/>
                </a:ext>
              </a:extLst>
            </p:cNvPr>
            <p:cNvSpPr/>
            <p:nvPr/>
          </p:nvSpPr>
          <p:spPr>
            <a:xfrm>
              <a:off x="2647904" y="3817057"/>
              <a:ext cx="66985" cy="204511"/>
            </a:xfrm>
            <a:custGeom>
              <a:avLst/>
              <a:gdLst/>
              <a:ahLst/>
              <a:cxnLst/>
              <a:rect l="l" t="t" r="r" b="b"/>
              <a:pathLst>
                <a:path w="2090" h="6381" extrusionOk="0">
                  <a:moveTo>
                    <a:pt x="836" y="0"/>
                  </a:moveTo>
                  <a:lnTo>
                    <a:pt x="385" y="167"/>
                  </a:lnTo>
                  <a:cubicBezTo>
                    <a:pt x="385" y="167"/>
                    <a:pt x="1" y="1587"/>
                    <a:pt x="18" y="2523"/>
                  </a:cubicBezTo>
                  <a:cubicBezTo>
                    <a:pt x="18" y="3459"/>
                    <a:pt x="51" y="5414"/>
                    <a:pt x="185" y="6115"/>
                  </a:cubicBezTo>
                  <a:cubicBezTo>
                    <a:pt x="221" y="6303"/>
                    <a:pt x="388" y="6380"/>
                    <a:pt x="604" y="6380"/>
                  </a:cubicBezTo>
                  <a:cubicBezTo>
                    <a:pt x="1175" y="6380"/>
                    <a:pt x="2089" y="5837"/>
                    <a:pt x="1822" y="5363"/>
                  </a:cubicBezTo>
                  <a:cubicBezTo>
                    <a:pt x="1471" y="4729"/>
                    <a:pt x="820" y="2423"/>
                    <a:pt x="803" y="1888"/>
                  </a:cubicBezTo>
                  <a:cubicBezTo>
                    <a:pt x="803" y="1353"/>
                    <a:pt x="836" y="0"/>
                    <a:pt x="8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329;p60">
              <a:extLst>
                <a:ext uri="{FF2B5EF4-FFF2-40B4-BE49-F238E27FC236}">
                  <a16:creationId xmlns:a16="http://schemas.microsoft.com/office/drawing/2014/main" id="{D1378133-9DDB-4B36-A375-F3BC769BE8ED}"/>
                </a:ext>
              </a:extLst>
            </p:cNvPr>
            <p:cNvSpPr/>
            <p:nvPr/>
          </p:nvSpPr>
          <p:spPr>
            <a:xfrm>
              <a:off x="2654346" y="3982980"/>
              <a:ext cx="48748" cy="26569"/>
            </a:xfrm>
            <a:custGeom>
              <a:avLst/>
              <a:gdLst/>
              <a:ahLst/>
              <a:cxnLst/>
              <a:rect l="l" t="t" r="r" b="b"/>
              <a:pathLst>
                <a:path w="1521" h="829" extrusionOk="0">
                  <a:moveTo>
                    <a:pt x="1516" y="1"/>
                  </a:moveTo>
                  <a:cubicBezTo>
                    <a:pt x="1495" y="1"/>
                    <a:pt x="1444" y="80"/>
                    <a:pt x="1337" y="186"/>
                  </a:cubicBezTo>
                  <a:cubicBezTo>
                    <a:pt x="1053" y="504"/>
                    <a:pt x="685" y="704"/>
                    <a:pt x="268" y="771"/>
                  </a:cubicBezTo>
                  <a:cubicBezTo>
                    <a:pt x="101" y="805"/>
                    <a:pt x="0" y="805"/>
                    <a:pt x="0" y="805"/>
                  </a:cubicBezTo>
                  <a:cubicBezTo>
                    <a:pt x="71" y="817"/>
                    <a:pt x="134" y="828"/>
                    <a:pt x="194" y="828"/>
                  </a:cubicBezTo>
                  <a:cubicBezTo>
                    <a:pt x="219" y="828"/>
                    <a:pt x="243" y="826"/>
                    <a:pt x="268" y="821"/>
                  </a:cubicBezTo>
                  <a:cubicBezTo>
                    <a:pt x="702" y="771"/>
                    <a:pt x="1103" y="554"/>
                    <a:pt x="1370" y="220"/>
                  </a:cubicBezTo>
                  <a:cubicBezTo>
                    <a:pt x="1437" y="153"/>
                    <a:pt x="1487" y="86"/>
                    <a:pt x="1521" y="3"/>
                  </a:cubicBezTo>
                  <a:cubicBezTo>
                    <a:pt x="1519" y="1"/>
                    <a:pt x="1518" y="1"/>
                    <a:pt x="15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330;p60">
              <a:extLst>
                <a:ext uri="{FF2B5EF4-FFF2-40B4-BE49-F238E27FC236}">
                  <a16:creationId xmlns:a16="http://schemas.microsoft.com/office/drawing/2014/main" id="{485D3F5F-3733-40C0-85EC-B8FB78D28D1F}"/>
                </a:ext>
              </a:extLst>
            </p:cNvPr>
            <p:cNvSpPr/>
            <p:nvPr/>
          </p:nvSpPr>
          <p:spPr>
            <a:xfrm>
              <a:off x="2665596" y="4008203"/>
              <a:ext cx="5929" cy="13429"/>
            </a:xfrm>
            <a:custGeom>
              <a:avLst/>
              <a:gdLst/>
              <a:ahLst/>
              <a:cxnLst/>
              <a:rect l="l" t="t" r="r" b="b"/>
              <a:pathLst>
                <a:path w="185" h="419" extrusionOk="0">
                  <a:moveTo>
                    <a:pt x="17" y="1"/>
                  </a:moveTo>
                  <a:cubicBezTo>
                    <a:pt x="0" y="18"/>
                    <a:pt x="17" y="101"/>
                    <a:pt x="50" y="218"/>
                  </a:cubicBezTo>
                  <a:cubicBezTo>
                    <a:pt x="101" y="335"/>
                    <a:pt x="151" y="419"/>
                    <a:pt x="167" y="419"/>
                  </a:cubicBezTo>
                  <a:cubicBezTo>
                    <a:pt x="184" y="402"/>
                    <a:pt x="167" y="318"/>
                    <a:pt x="117" y="201"/>
                  </a:cubicBezTo>
                  <a:cubicBezTo>
                    <a:pt x="67" y="85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331;p60">
              <a:extLst>
                <a:ext uri="{FF2B5EF4-FFF2-40B4-BE49-F238E27FC236}">
                  <a16:creationId xmlns:a16="http://schemas.microsoft.com/office/drawing/2014/main" id="{BD0F76FD-0D1C-49AD-9CA7-4D929EDA3D50}"/>
                </a:ext>
              </a:extLst>
            </p:cNvPr>
            <p:cNvSpPr/>
            <p:nvPr/>
          </p:nvSpPr>
          <p:spPr>
            <a:xfrm>
              <a:off x="2682710" y="4001793"/>
              <a:ext cx="7532" cy="12884"/>
            </a:xfrm>
            <a:custGeom>
              <a:avLst/>
              <a:gdLst/>
              <a:ahLst/>
              <a:cxnLst/>
              <a:rect l="l" t="t" r="r" b="b"/>
              <a:pathLst>
                <a:path w="235" h="402" extrusionOk="0">
                  <a:moveTo>
                    <a:pt x="18" y="0"/>
                  </a:moveTo>
                  <a:cubicBezTo>
                    <a:pt x="1" y="0"/>
                    <a:pt x="34" y="101"/>
                    <a:pt x="84" y="218"/>
                  </a:cubicBezTo>
                  <a:cubicBezTo>
                    <a:pt x="135" y="318"/>
                    <a:pt x="201" y="401"/>
                    <a:pt x="218" y="401"/>
                  </a:cubicBezTo>
                  <a:cubicBezTo>
                    <a:pt x="235" y="385"/>
                    <a:pt x="201" y="285"/>
                    <a:pt x="151" y="184"/>
                  </a:cubicBezTo>
                  <a:cubicBezTo>
                    <a:pt x="84" y="67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332;p60">
              <a:extLst>
                <a:ext uri="{FF2B5EF4-FFF2-40B4-BE49-F238E27FC236}">
                  <a16:creationId xmlns:a16="http://schemas.microsoft.com/office/drawing/2014/main" id="{EA4A746D-DEEB-48C9-9A43-B4B9BD3A2685}"/>
                </a:ext>
              </a:extLst>
            </p:cNvPr>
            <p:cNvSpPr/>
            <p:nvPr/>
          </p:nvSpPr>
          <p:spPr>
            <a:xfrm>
              <a:off x="2697710" y="3989999"/>
              <a:ext cx="8077" cy="12884"/>
            </a:xfrm>
            <a:custGeom>
              <a:avLst/>
              <a:gdLst/>
              <a:ahLst/>
              <a:cxnLst/>
              <a:rect l="l" t="t" r="r" b="b"/>
              <a:pathLst>
                <a:path w="252" h="402" extrusionOk="0">
                  <a:moveTo>
                    <a:pt x="17" y="1"/>
                  </a:moveTo>
                  <a:cubicBezTo>
                    <a:pt x="1" y="18"/>
                    <a:pt x="34" y="101"/>
                    <a:pt x="101" y="218"/>
                  </a:cubicBezTo>
                  <a:cubicBezTo>
                    <a:pt x="151" y="318"/>
                    <a:pt x="218" y="402"/>
                    <a:pt x="235" y="402"/>
                  </a:cubicBezTo>
                  <a:cubicBezTo>
                    <a:pt x="251" y="385"/>
                    <a:pt x="218" y="302"/>
                    <a:pt x="151" y="185"/>
                  </a:cubicBezTo>
                  <a:cubicBezTo>
                    <a:pt x="84" y="8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333;p60">
              <a:extLst>
                <a:ext uri="{FF2B5EF4-FFF2-40B4-BE49-F238E27FC236}">
                  <a16:creationId xmlns:a16="http://schemas.microsoft.com/office/drawing/2014/main" id="{A24D9270-2DBF-4190-BB16-95F0B098EADA}"/>
                </a:ext>
              </a:extLst>
            </p:cNvPr>
            <p:cNvSpPr/>
            <p:nvPr/>
          </p:nvSpPr>
          <p:spPr>
            <a:xfrm>
              <a:off x="2595438" y="3808916"/>
              <a:ext cx="78202" cy="169929"/>
            </a:xfrm>
            <a:custGeom>
              <a:avLst/>
              <a:gdLst/>
              <a:ahLst/>
              <a:cxnLst/>
              <a:rect l="l" t="t" r="r" b="b"/>
              <a:pathLst>
                <a:path w="2440" h="5302" extrusionOk="0">
                  <a:moveTo>
                    <a:pt x="2022" y="1"/>
                  </a:moveTo>
                  <a:cubicBezTo>
                    <a:pt x="1942" y="1"/>
                    <a:pt x="1867" y="32"/>
                    <a:pt x="1822" y="104"/>
                  </a:cubicBezTo>
                  <a:lnTo>
                    <a:pt x="1688" y="170"/>
                  </a:lnTo>
                  <a:cubicBezTo>
                    <a:pt x="1187" y="1073"/>
                    <a:pt x="1404" y="2259"/>
                    <a:pt x="819" y="3111"/>
                  </a:cubicBezTo>
                  <a:cubicBezTo>
                    <a:pt x="585" y="3445"/>
                    <a:pt x="251" y="3713"/>
                    <a:pt x="117" y="4114"/>
                  </a:cubicBezTo>
                  <a:cubicBezTo>
                    <a:pt x="0" y="4414"/>
                    <a:pt x="67" y="4765"/>
                    <a:pt x="268" y="5033"/>
                  </a:cubicBezTo>
                  <a:cubicBezTo>
                    <a:pt x="432" y="5208"/>
                    <a:pt x="653" y="5302"/>
                    <a:pt x="880" y="5302"/>
                  </a:cubicBezTo>
                  <a:cubicBezTo>
                    <a:pt x="977" y="5302"/>
                    <a:pt x="1075" y="5285"/>
                    <a:pt x="1170" y="5250"/>
                  </a:cubicBezTo>
                  <a:cubicBezTo>
                    <a:pt x="1387" y="5150"/>
                    <a:pt x="1554" y="4966"/>
                    <a:pt x="1655" y="4732"/>
                  </a:cubicBezTo>
                  <a:cubicBezTo>
                    <a:pt x="1738" y="4498"/>
                    <a:pt x="1805" y="4264"/>
                    <a:pt x="1838" y="4030"/>
                  </a:cubicBezTo>
                  <a:cubicBezTo>
                    <a:pt x="2022" y="2961"/>
                    <a:pt x="2206" y="1891"/>
                    <a:pt x="2390" y="822"/>
                  </a:cubicBezTo>
                  <a:cubicBezTo>
                    <a:pt x="2440" y="622"/>
                    <a:pt x="2440" y="388"/>
                    <a:pt x="2356" y="187"/>
                  </a:cubicBezTo>
                  <a:cubicBezTo>
                    <a:pt x="2285" y="75"/>
                    <a:pt x="2146" y="1"/>
                    <a:pt x="20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334;p60">
              <a:extLst>
                <a:ext uri="{FF2B5EF4-FFF2-40B4-BE49-F238E27FC236}">
                  <a16:creationId xmlns:a16="http://schemas.microsoft.com/office/drawing/2014/main" id="{86786764-B166-4A75-B0E2-EEAE174CD7D1}"/>
                </a:ext>
              </a:extLst>
            </p:cNvPr>
            <p:cNvSpPr/>
            <p:nvPr/>
          </p:nvSpPr>
          <p:spPr>
            <a:xfrm>
              <a:off x="2646302" y="3819172"/>
              <a:ext cx="6987" cy="156404"/>
            </a:xfrm>
            <a:custGeom>
              <a:avLst/>
              <a:gdLst/>
              <a:ahLst/>
              <a:cxnLst/>
              <a:rect l="l" t="t" r="r" b="b"/>
              <a:pathLst>
                <a:path w="218" h="4880" extrusionOk="0">
                  <a:moveTo>
                    <a:pt x="218" y="1"/>
                  </a:moveTo>
                  <a:lnTo>
                    <a:pt x="218" y="1"/>
                  </a:lnTo>
                  <a:cubicBezTo>
                    <a:pt x="201" y="68"/>
                    <a:pt x="185" y="135"/>
                    <a:pt x="185" y="185"/>
                  </a:cubicBezTo>
                  <a:cubicBezTo>
                    <a:pt x="168" y="318"/>
                    <a:pt x="151" y="485"/>
                    <a:pt x="118" y="719"/>
                  </a:cubicBezTo>
                  <a:cubicBezTo>
                    <a:pt x="84" y="1154"/>
                    <a:pt x="34" y="1755"/>
                    <a:pt x="17" y="2440"/>
                  </a:cubicBezTo>
                  <a:cubicBezTo>
                    <a:pt x="1" y="3109"/>
                    <a:pt x="17" y="3727"/>
                    <a:pt x="51" y="4161"/>
                  </a:cubicBezTo>
                  <a:cubicBezTo>
                    <a:pt x="51" y="4379"/>
                    <a:pt x="68" y="4562"/>
                    <a:pt x="84" y="4679"/>
                  </a:cubicBezTo>
                  <a:cubicBezTo>
                    <a:pt x="84" y="4746"/>
                    <a:pt x="84" y="4813"/>
                    <a:pt x="101" y="4880"/>
                  </a:cubicBezTo>
                  <a:cubicBezTo>
                    <a:pt x="118" y="4813"/>
                    <a:pt x="118" y="4746"/>
                    <a:pt x="101" y="4679"/>
                  </a:cubicBezTo>
                  <a:cubicBezTo>
                    <a:pt x="101" y="4546"/>
                    <a:pt x="101" y="4379"/>
                    <a:pt x="84" y="4161"/>
                  </a:cubicBezTo>
                  <a:cubicBezTo>
                    <a:pt x="68" y="3727"/>
                    <a:pt x="68" y="3109"/>
                    <a:pt x="84" y="2440"/>
                  </a:cubicBezTo>
                  <a:cubicBezTo>
                    <a:pt x="101" y="1772"/>
                    <a:pt x="134" y="1154"/>
                    <a:pt x="168" y="719"/>
                  </a:cubicBezTo>
                  <a:cubicBezTo>
                    <a:pt x="185" y="502"/>
                    <a:pt x="201" y="335"/>
                    <a:pt x="201" y="201"/>
                  </a:cubicBezTo>
                  <a:cubicBezTo>
                    <a:pt x="218" y="135"/>
                    <a:pt x="218" y="68"/>
                    <a:pt x="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335;p60">
              <a:extLst>
                <a:ext uri="{FF2B5EF4-FFF2-40B4-BE49-F238E27FC236}">
                  <a16:creationId xmlns:a16="http://schemas.microsoft.com/office/drawing/2014/main" id="{D9C7E40F-DFC9-44AD-B4CD-EFF9A28CA5A9}"/>
                </a:ext>
              </a:extLst>
            </p:cNvPr>
            <p:cNvSpPr/>
            <p:nvPr/>
          </p:nvSpPr>
          <p:spPr>
            <a:xfrm>
              <a:off x="2599188" y="3943430"/>
              <a:ext cx="39646" cy="28941"/>
            </a:xfrm>
            <a:custGeom>
              <a:avLst/>
              <a:gdLst/>
              <a:ahLst/>
              <a:cxnLst/>
              <a:rect l="l" t="t" r="r" b="b"/>
              <a:pathLst>
                <a:path w="1237" h="903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84"/>
                    <a:pt x="51" y="151"/>
                    <a:pt x="101" y="217"/>
                  </a:cubicBezTo>
                  <a:cubicBezTo>
                    <a:pt x="301" y="552"/>
                    <a:pt x="635" y="786"/>
                    <a:pt x="1003" y="869"/>
                  </a:cubicBezTo>
                  <a:cubicBezTo>
                    <a:pt x="1086" y="903"/>
                    <a:pt x="1170" y="903"/>
                    <a:pt x="1237" y="903"/>
                  </a:cubicBezTo>
                  <a:cubicBezTo>
                    <a:pt x="719" y="786"/>
                    <a:pt x="268" y="46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336;p60">
              <a:extLst>
                <a:ext uri="{FF2B5EF4-FFF2-40B4-BE49-F238E27FC236}">
                  <a16:creationId xmlns:a16="http://schemas.microsoft.com/office/drawing/2014/main" id="{EEDBBDF2-D952-4151-B18E-D6437751E208}"/>
                </a:ext>
              </a:extLst>
            </p:cNvPr>
            <p:cNvSpPr/>
            <p:nvPr/>
          </p:nvSpPr>
          <p:spPr>
            <a:xfrm>
              <a:off x="2608835" y="3965288"/>
              <a:ext cx="11282" cy="8686"/>
            </a:xfrm>
            <a:custGeom>
              <a:avLst/>
              <a:gdLst/>
              <a:ahLst/>
              <a:cxnLst/>
              <a:rect l="l" t="t" r="r" b="b"/>
              <a:pathLst>
                <a:path w="352" h="271" extrusionOk="0">
                  <a:moveTo>
                    <a:pt x="330" y="0"/>
                  </a:moveTo>
                  <a:cubicBezTo>
                    <a:pt x="312" y="0"/>
                    <a:pt x="238" y="46"/>
                    <a:pt x="151" y="104"/>
                  </a:cubicBezTo>
                  <a:cubicBezTo>
                    <a:pt x="67" y="187"/>
                    <a:pt x="0" y="254"/>
                    <a:pt x="0" y="271"/>
                  </a:cubicBezTo>
                  <a:cubicBezTo>
                    <a:pt x="17" y="271"/>
                    <a:pt x="100" y="237"/>
                    <a:pt x="184" y="154"/>
                  </a:cubicBezTo>
                  <a:cubicBezTo>
                    <a:pt x="284" y="87"/>
                    <a:pt x="351" y="20"/>
                    <a:pt x="334" y="3"/>
                  </a:cubicBezTo>
                  <a:cubicBezTo>
                    <a:pt x="334" y="1"/>
                    <a:pt x="333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337;p60">
              <a:extLst>
                <a:ext uri="{FF2B5EF4-FFF2-40B4-BE49-F238E27FC236}">
                  <a16:creationId xmlns:a16="http://schemas.microsoft.com/office/drawing/2014/main" id="{8C624908-6A7E-4318-8880-4F79710C7EF7}"/>
                </a:ext>
              </a:extLst>
            </p:cNvPr>
            <p:cNvSpPr/>
            <p:nvPr/>
          </p:nvSpPr>
          <p:spPr>
            <a:xfrm>
              <a:off x="2598643" y="3953462"/>
              <a:ext cx="6474" cy="6698"/>
            </a:xfrm>
            <a:custGeom>
              <a:avLst/>
              <a:gdLst/>
              <a:ahLst/>
              <a:cxnLst/>
              <a:rect l="l" t="t" r="r" b="b"/>
              <a:pathLst>
                <a:path w="202" h="209" extrusionOk="0">
                  <a:moveTo>
                    <a:pt x="179" y="0"/>
                  </a:moveTo>
                  <a:cubicBezTo>
                    <a:pt x="161" y="0"/>
                    <a:pt x="109" y="30"/>
                    <a:pt x="68" y="72"/>
                  </a:cubicBezTo>
                  <a:cubicBezTo>
                    <a:pt x="17" y="138"/>
                    <a:pt x="1" y="205"/>
                    <a:pt x="17" y="205"/>
                  </a:cubicBezTo>
                  <a:cubicBezTo>
                    <a:pt x="20" y="207"/>
                    <a:pt x="22" y="208"/>
                    <a:pt x="25" y="208"/>
                  </a:cubicBezTo>
                  <a:cubicBezTo>
                    <a:pt x="43" y="208"/>
                    <a:pt x="74" y="165"/>
                    <a:pt x="118" y="122"/>
                  </a:cubicBezTo>
                  <a:cubicBezTo>
                    <a:pt x="151" y="72"/>
                    <a:pt x="201" y="21"/>
                    <a:pt x="184" y="5"/>
                  </a:cubicBezTo>
                  <a:cubicBezTo>
                    <a:pt x="184" y="2"/>
                    <a:pt x="182" y="0"/>
                    <a:pt x="1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338;p60">
              <a:extLst>
                <a:ext uri="{FF2B5EF4-FFF2-40B4-BE49-F238E27FC236}">
                  <a16:creationId xmlns:a16="http://schemas.microsoft.com/office/drawing/2014/main" id="{1B0F63ED-2D68-4760-B0E7-1734941D8409}"/>
                </a:ext>
              </a:extLst>
            </p:cNvPr>
            <p:cNvSpPr/>
            <p:nvPr/>
          </p:nvSpPr>
          <p:spPr>
            <a:xfrm>
              <a:off x="2643641" y="3800455"/>
              <a:ext cx="34838" cy="24582"/>
            </a:xfrm>
            <a:custGeom>
              <a:avLst/>
              <a:gdLst/>
              <a:ahLst/>
              <a:cxnLst/>
              <a:rect l="l" t="t" r="r" b="b"/>
              <a:pathLst>
                <a:path w="1087" h="767" extrusionOk="0">
                  <a:moveTo>
                    <a:pt x="67" y="0"/>
                  </a:moveTo>
                  <a:cubicBezTo>
                    <a:pt x="67" y="0"/>
                    <a:pt x="50" y="17"/>
                    <a:pt x="34" y="67"/>
                  </a:cubicBezTo>
                  <a:cubicBezTo>
                    <a:pt x="0" y="150"/>
                    <a:pt x="0" y="217"/>
                    <a:pt x="17" y="301"/>
                  </a:cubicBezTo>
                  <a:cubicBezTo>
                    <a:pt x="17" y="418"/>
                    <a:pt x="67" y="518"/>
                    <a:pt x="151" y="602"/>
                  </a:cubicBezTo>
                  <a:cubicBezTo>
                    <a:pt x="261" y="712"/>
                    <a:pt x="403" y="767"/>
                    <a:pt x="543" y="767"/>
                  </a:cubicBezTo>
                  <a:cubicBezTo>
                    <a:pt x="678" y="767"/>
                    <a:pt x="813" y="717"/>
                    <a:pt x="919" y="618"/>
                  </a:cubicBezTo>
                  <a:cubicBezTo>
                    <a:pt x="1003" y="535"/>
                    <a:pt x="1053" y="418"/>
                    <a:pt x="1070" y="301"/>
                  </a:cubicBezTo>
                  <a:cubicBezTo>
                    <a:pt x="1086" y="234"/>
                    <a:pt x="1070" y="150"/>
                    <a:pt x="1053" y="84"/>
                  </a:cubicBezTo>
                  <a:cubicBezTo>
                    <a:pt x="1036" y="34"/>
                    <a:pt x="1019" y="0"/>
                    <a:pt x="1019" y="0"/>
                  </a:cubicBezTo>
                  <a:lnTo>
                    <a:pt x="1019" y="0"/>
                  </a:lnTo>
                  <a:cubicBezTo>
                    <a:pt x="1036" y="100"/>
                    <a:pt x="1053" y="201"/>
                    <a:pt x="1036" y="301"/>
                  </a:cubicBezTo>
                  <a:cubicBezTo>
                    <a:pt x="1003" y="401"/>
                    <a:pt x="953" y="501"/>
                    <a:pt x="886" y="568"/>
                  </a:cubicBezTo>
                  <a:cubicBezTo>
                    <a:pt x="786" y="660"/>
                    <a:pt x="660" y="706"/>
                    <a:pt x="537" y="706"/>
                  </a:cubicBezTo>
                  <a:cubicBezTo>
                    <a:pt x="414" y="706"/>
                    <a:pt x="293" y="660"/>
                    <a:pt x="201" y="568"/>
                  </a:cubicBezTo>
                  <a:cubicBezTo>
                    <a:pt x="117" y="485"/>
                    <a:pt x="67" y="401"/>
                    <a:pt x="50" y="284"/>
                  </a:cubicBezTo>
                  <a:cubicBezTo>
                    <a:pt x="34" y="201"/>
                    <a:pt x="50" y="10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339;p60">
              <a:extLst>
                <a:ext uri="{FF2B5EF4-FFF2-40B4-BE49-F238E27FC236}">
                  <a16:creationId xmlns:a16="http://schemas.microsoft.com/office/drawing/2014/main" id="{9BC40C1C-6479-4661-9C71-FA3EDB49C88A}"/>
                </a:ext>
              </a:extLst>
            </p:cNvPr>
            <p:cNvSpPr/>
            <p:nvPr/>
          </p:nvSpPr>
          <p:spPr>
            <a:xfrm>
              <a:off x="2656493" y="3800968"/>
              <a:ext cx="11794" cy="21474"/>
            </a:xfrm>
            <a:custGeom>
              <a:avLst/>
              <a:gdLst/>
              <a:ahLst/>
              <a:cxnLst/>
              <a:rect l="l" t="t" r="r" b="b"/>
              <a:pathLst>
                <a:path w="368" h="670" extrusionOk="0">
                  <a:moveTo>
                    <a:pt x="0" y="1"/>
                  </a:moveTo>
                  <a:cubicBezTo>
                    <a:pt x="167" y="185"/>
                    <a:pt x="301" y="418"/>
                    <a:pt x="351" y="669"/>
                  </a:cubicBezTo>
                  <a:cubicBezTo>
                    <a:pt x="368" y="402"/>
                    <a:pt x="234" y="1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340;p60">
              <a:extLst>
                <a:ext uri="{FF2B5EF4-FFF2-40B4-BE49-F238E27FC236}">
                  <a16:creationId xmlns:a16="http://schemas.microsoft.com/office/drawing/2014/main" id="{587C8281-5434-41FD-A5D0-08A9A330D45A}"/>
                </a:ext>
              </a:extLst>
            </p:cNvPr>
            <p:cNvSpPr/>
            <p:nvPr/>
          </p:nvSpPr>
          <p:spPr>
            <a:xfrm>
              <a:off x="2648994" y="3366466"/>
              <a:ext cx="97496" cy="189351"/>
            </a:xfrm>
            <a:custGeom>
              <a:avLst/>
              <a:gdLst/>
              <a:ahLst/>
              <a:cxnLst/>
              <a:rect l="l" t="t" r="r" b="b"/>
              <a:pathLst>
                <a:path w="3042" h="5908" extrusionOk="0">
                  <a:moveTo>
                    <a:pt x="1004" y="0"/>
                  </a:moveTo>
                  <a:cubicBezTo>
                    <a:pt x="502" y="0"/>
                    <a:pt x="81" y="398"/>
                    <a:pt x="50" y="926"/>
                  </a:cubicBezTo>
                  <a:cubicBezTo>
                    <a:pt x="0" y="1528"/>
                    <a:pt x="0" y="2146"/>
                    <a:pt x="50" y="2747"/>
                  </a:cubicBezTo>
                  <a:cubicBezTo>
                    <a:pt x="201" y="3683"/>
                    <a:pt x="919" y="3800"/>
                    <a:pt x="919" y="3800"/>
                  </a:cubicBezTo>
                  <a:cubicBezTo>
                    <a:pt x="919" y="3800"/>
                    <a:pt x="936" y="4385"/>
                    <a:pt x="936" y="4936"/>
                  </a:cubicBezTo>
                  <a:cubicBezTo>
                    <a:pt x="953" y="5471"/>
                    <a:pt x="1404" y="5905"/>
                    <a:pt x="1955" y="5905"/>
                  </a:cubicBezTo>
                  <a:cubicBezTo>
                    <a:pt x="1975" y="5907"/>
                    <a:pt x="1995" y="5907"/>
                    <a:pt x="2015" y="5907"/>
                  </a:cubicBezTo>
                  <a:cubicBezTo>
                    <a:pt x="2523" y="5907"/>
                    <a:pt x="2942" y="5501"/>
                    <a:pt x="2974" y="4986"/>
                  </a:cubicBezTo>
                  <a:lnTo>
                    <a:pt x="3025" y="508"/>
                  </a:lnTo>
                  <a:lnTo>
                    <a:pt x="3041" y="208"/>
                  </a:lnTo>
                  <a:lnTo>
                    <a:pt x="1120" y="7"/>
                  </a:lnTo>
                  <a:cubicBezTo>
                    <a:pt x="1081" y="2"/>
                    <a:pt x="1042" y="0"/>
                    <a:pt x="100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341;p60">
              <a:extLst>
                <a:ext uri="{FF2B5EF4-FFF2-40B4-BE49-F238E27FC236}">
                  <a16:creationId xmlns:a16="http://schemas.microsoft.com/office/drawing/2014/main" id="{9597FF81-F942-4E36-8407-08D9B5844731}"/>
                </a:ext>
              </a:extLst>
            </p:cNvPr>
            <p:cNvSpPr/>
            <p:nvPr/>
          </p:nvSpPr>
          <p:spPr>
            <a:xfrm>
              <a:off x="2657006" y="3410599"/>
              <a:ext cx="7532" cy="7532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35" y="0"/>
                  </a:moveTo>
                  <a:cubicBezTo>
                    <a:pt x="68" y="0"/>
                    <a:pt x="1" y="50"/>
                    <a:pt x="1" y="117"/>
                  </a:cubicBezTo>
                  <a:cubicBezTo>
                    <a:pt x="1" y="167"/>
                    <a:pt x="51" y="234"/>
                    <a:pt x="118" y="234"/>
                  </a:cubicBezTo>
                  <a:cubicBezTo>
                    <a:pt x="185" y="234"/>
                    <a:pt x="235" y="184"/>
                    <a:pt x="235" y="117"/>
                  </a:cubicBezTo>
                  <a:cubicBezTo>
                    <a:pt x="235" y="50"/>
                    <a:pt x="185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342;p60">
              <a:extLst>
                <a:ext uri="{FF2B5EF4-FFF2-40B4-BE49-F238E27FC236}">
                  <a16:creationId xmlns:a16="http://schemas.microsoft.com/office/drawing/2014/main" id="{0EF1D3E0-3FBC-4509-BC25-4241DF9357BB}"/>
                </a:ext>
              </a:extLst>
            </p:cNvPr>
            <p:cNvSpPr/>
            <p:nvPr/>
          </p:nvSpPr>
          <p:spPr>
            <a:xfrm>
              <a:off x="2655404" y="3404702"/>
              <a:ext cx="15576" cy="3878"/>
            </a:xfrm>
            <a:custGeom>
              <a:avLst/>
              <a:gdLst/>
              <a:ahLst/>
              <a:cxnLst/>
              <a:rect l="l" t="t" r="r" b="b"/>
              <a:pathLst>
                <a:path w="486" h="121" extrusionOk="0">
                  <a:moveTo>
                    <a:pt x="235" y="0"/>
                  </a:moveTo>
                  <a:cubicBezTo>
                    <a:pt x="168" y="0"/>
                    <a:pt x="118" y="17"/>
                    <a:pt x="51" y="51"/>
                  </a:cubicBezTo>
                  <a:cubicBezTo>
                    <a:pt x="18" y="84"/>
                    <a:pt x="1" y="117"/>
                    <a:pt x="18" y="117"/>
                  </a:cubicBezTo>
                  <a:cubicBezTo>
                    <a:pt x="18" y="119"/>
                    <a:pt x="19" y="120"/>
                    <a:pt x="21" y="120"/>
                  </a:cubicBezTo>
                  <a:cubicBezTo>
                    <a:pt x="40" y="120"/>
                    <a:pt x="133" y="67"/>
                    <a:pt x="251" y="67"/>
                  </a:cubicBezTo>
                  <a:cubicBezTo>
                    <a:pt x="355" y="67"/>
                    <a:pt x="446" y="120"/>
                    <a:pt x="477" y="120"/>
                  </a:cubicBezTo>
                  <a:cubicBezTo>
                    <a:pt x="481" y="120"/>
                    <a:pt x="484" y="119"/>
                    <a:pt x="485" y="117"/>
                  </a:cubicBezTo>
                  <a:cubicBezTo>
                    <a:pt x="485" y="117"/>
                    <a:pt x="469" y="84"/>
                    <a:pt x="435" y="51"/>
                  </a:cubicBezTo>
                  <a:cubicBezTo>
                    <a:pt x="368" y="17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343;p60">
              <a:extLst>
                <a:ext uri="{FF2B5EF4-FFF2-40B4-BE49-F238E27FC236}">
                  <a16:creationId xmlns:a16="http://schemas.microsoft.com/office/drawing/2014/main" id="{205A2408-F3D7-4F79-8D2F-2525C88E4334}"/>
                </a:ext>
              </a:extLst>
            </p:cNvPr>
            <p:cNvSpPr/>
            <p:nvPr/>
          </p:nvSpPr>
          <p:spPr>
            <a:xfrm>
              <a:off x="2696107" y="3410599"/>
              <a:ext cx="7532" cy="7532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18" y="0"/>
                  </a:moveTo>
                  <a:cubicBezTo>
                    <a:pt x="51" y="0"/>
                    <a:pt x="1" y="50"/>
                    <a:pt x="1" y="117"/>
                  </a:cubicBezTo>
                  <a:cubicBezTo>
                    <a:pt x="1" y="167"/>
                    <a:pt x="51" y="234"/>
                    <a:pt x="118" y="234"/>
                  </a:cubicBezTo>
                  <a:cubicBezTo>
                    <a:pt x="168" y="234"/>
                    <a:pt x="235" y="184"/>
                    <a:pt x="235" y="117"/>
                  </a:cubicBezTo>
                  <a:cubicBezTo>
                    <a:pt x="235" y="50"/>
                    <a:pt x="18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344;p60">
              <a:extLst>
                <a:ext uri="{FF2B5EF4-FFF2-40B4-BE49-F238E27FC236}">
                  <a16:creationId xmlns:a16="http://schemas.microsoft.com/office/drawing/2014/main" id="{F406196D-0CC4-4754-8750-323A8954896E}"/>
                </a:ext>
              </a:extLst>
            </p:cNvPr>
            <p:cNvSpPr/>
            <p:nvPr/>
          </p:nvSpPr>
          <p:spPr>
            <a:xfrm>
              <a:off x="2695562" y="3405247"/>
              <a:ext cx="15576" cy="4295"/>
            </a:xfrm>
            <a:custGeom>
              <a:avLst/>
              <a:gdLst/>
              <a:ahLst/>
              <a:cxnLst/>
              <a:rect l="l" t="t" r="r" b="b"/>
              <a:pathLst>
                <a:path w="486" h="134" extrusionOk="0">
                  <a:moveTo>
                    <a:pt x="252" y="0"/>
                  </a:moveTo>
                  <a:cubicBezTo>
                    <a:pt x="185" y="0"/>
                    <a:pt x="118" y="17"/>
                    <a:pt x="68" y="67"/>
                  </a:cubicBezTo>
                  <a:cubicBezTo>
                    <a:pt x="18" y="84"/>
                    <a:pt x="1" y="117"/>
                    <a:pt x="18" y="134"/>
                  </a:cubicBezTo>
                  <a:cubicBezTo>
                    <a:pt x="34" y="134"/>
                    <a:pt x="118" y="67"/>
                    <a:pt x="252" y="67"/>
                  </a:cubicBezTo>
                  <a:cubicBezTo>
                    <a:pt x="356" y="67"/>
                    <a:pt x="446" y="120"/>
                    <a:pt x="477" y="120"/>
                  </a:cubicBezTo>
                  <a:cubicBezTo>
                    <a:pt x="481" y="120"/>
                    <a:pt x="484" y="119"/>
                    <a:pt x="486" y="117"/>
                  </a:cubicBezTo>
                  <a:cubicBezTo>
                    <a:pt x="486" y="117"/>
                    <a:pt x="469" y="84"/>
                    <a:pt x="435" y="67"/>
                  </a:cubicBezTo>
                  <a:cubicBezTo>
                    <a:pt x="385" y="17"/>
                    <a:pt x="31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345;p60">
              <a:extLst>
                <a:ext uri="{FF2B5EF4-FFF2-40B4-BE49-F238E27FC236}">
                  <a16:creationId xmlns:a16="http://schemas.microsoft.com/office/drawing/2014/main" id="{A84888B6-C6AA-4E15-9CC6-3529BAB5DF4C}"/>
                </a:ext>
              </a:extLst>
            </p:cNvPr>
            <p:cNvSpPr/>
            <p:nvPr/>
          </p:nvSpPr>
          <p:spPr>
            <a:xfrm>
              <a:off x="2670403" y="3405759"/>
              <a:ext cx="12339" cy="34197"/>
            </a:xfrm>
            <a:custGeom>
              <a:avLst/>
              <a:gdLst/>
              <a:ahLst/>
              <a:cxnLst/>
              <a:rect l="l" t="t" r="r" b="b"/>
              <a:pathLst>
                <a:path w="385" h="1067" extrusionOk="0">
                  <a:moveTo>
                    <a:pt x="385" y="1"/>
                  </a:moveTo>
                  <a:cubicBezTo>
                    <a:pt x="285" y="201"/>
                    <a:pt x="201" y="402"/>
                    <a:pt x="118" y="619"/>
                  </a:cubicBezTo>
                  <a:cubicBezTo>
                    <a:pt x="84" y="719"/>
                    <a:pt x="67" y="803"/>
                    <a:pt x="34" y="870"/>
                  </a:cubicBezTo>
                  <a:cubicBezTo>
                    <a:pt x="17" y="920"/>
                    <a:pt x="1" y="953"/>
                    <a:pt x="17" y="1003"/>
                  </a:cubicBezTo>
                  <a:cubicBezTo>
                    <a:pt x="17" y="1020"/>
                    <a:pt x="51" y="1037"/>
                    <a:pt x="67" y="1054"/>
                  </a:cubicBezTo>
                  <a:lnTo>
                    <a:pt x="118" y="1054"/>
                  </a:lnTo>
                  <a:cubicBezTo>
                    <a:pt x="159" y="1062"/>
                    <a:pt x="197" y="1066"/>
                    <a:pt x="232" y="1066"/>
                  </a:cubicBezTo>
                  <a:cubicBezTo>
                    <a:pt x="268" y="1066"/>
                    <a:pt x="301" y="1062"/>
                    <a:pt x="335" y="1054"/>
                  </a:cubicBezTo>
                  <a:cubicBezTo>
                    <a:pt x="268" y="1037"/>
                    <a:pt x="201" y="1020"/>
                    <a:pt x="134" y="1020"/>
                  </a:cubicBezTo>
                  <a:cubicBezTo>
                    <a:pt x="101" y="1020"/>
                    <a:pt x="67" y="1020"/>
                    <a:pt x="51" y="987"/>
                  </a:cubicBezTo>
                  <a:cubicBezTo>
                    <a:pt x="51" y="953"/>
                    <a:pt x="67" y="920"/>
                    <a:pt x="84" y="886"/>
                  </a:cubicBezTo>
                  <a:lnTo>
                    <a:pt x="184" y="636"/>
                  </a:lnTo>
                  <a:cubicBezTo>
                    <a:pt x="268" y="435"/>
                    <a:pt x="335" y="218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346;p60">
              <a:extLst>
                <a:ext uri="{FF2B5EF4-FFF2-40B4-BE49-F238E27FC236}">
                  <a16:creationId xmlns:a16="http://schemas.microsoft.com/office/drawing/2014/main" id="{CA57F170-C903-400C-9B76-72A29F5DFF9F}"/>
                </a:ext>
              </a:extLst>
            </p:cNvPr>
            <p:cNvSpPr/>
            <p:nvPr/>
          </p:nvSpPr>
          <p:spPr>
            <a:xfrm>
              <a:off x="2678448" y="3477519"/>
              <a:ext cx="39646" cy="17948"/>
            </a:xfrm>
            <a:custGeom>
              <a:avLst/>
              <a:gdLst/>
              <a:ahLst/>
              <a:cxnLst/>
              <a:rect l="l" t="t" r="r" b="b"/>
              <a:pathLst>
                <a:path w="1237" h="560" extrusionOk="0">
                  <a:moveTo>
                    <a:pt x="1237" y="1"/>
                  </a:moveTo>
                  <a:lnTo>
                    <a:pt x="1237" y="1"/>
                  </a:lnTo>
                  <a:cubicBezTo>
                    <a:pt x="869" y="235"/>
                    <a:pt x="435" y="335"/>
                    <a:pt x="0" y="335"/>
                  </a:cubicBezTo>
                  <a:lnTo>
                    <a:pt x="17" y="552"/>
                  </a:lnTo>
                  <a:cubicBezTo>
                    <a:pt x="74" y="557"/>
                    <a:pt x="128" y="560"/>
                    <a:pt x="180" y="560"/>
                  </a:cubicBezTo>
                  <a:cubicBezTo>
                    <a:pt x="972" y="560"/>
                    <a:pt x="1237" y="1"/>
                    <a:pt x="12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347;p60">
              <a:extLst>
                <a:ext uri="{FF2B5EF4-FFF2-40B4-BE49-F238E27FC236}">
                  <a16:creationId xmlns:a16="http://schemas.microsoft.com/office/drawing/2014/main" id="{E97A9080-10C7-4A85-B42C-804458335F50}"/>
                </a:ext>
              </a:extLst>
            </p:cNvPr>
            <p:cNvSpPr/>
            <p:nvPr/>
          </p:nvSpPr>
          <p:spPr>
            <a:xfrm>
              <a:off x="2701460" y="3358838"/>
              <a:ext cx="57337" cy="150314"/>
            </a:xfrm>
            <a:custGeom>
              <a:avLst/>
              <a:gdLst/>
              <a:ahLst/>
              <a:cxnLst/>
              <a:rect l="l" t="t" r="r" b="b"/>
              <a:pathLst>
                <a:path w="1789" h="4690" extrusionOk="0">
                  <a:moveTo>
                    <a:pt x="595" y="1"/>
                  </a:moveTo>
                  <a:cubicBezTo>
                    <a:pt x="542" y="1"/>
                    <a:pt x="489" y="4"/>
                    <a:pt x="435" y="11"/>
                  </a:cubicBezTo>
                  <a:cubicBezTo>
                    <a:pt x="285" y="11"/>
                    <a:pt x="134" y="78"/>
                    <a:pt x="51" y="212"/>
                  </a:cubicBezTo>
                  <a:cubicBezTo>
                    <a:pt x="1" y="329"/>
                    <a:pt x="17" y="462"/>
                    <a:pt x="84" y="579"/>
                  </a:cubicBezTo>
                  <a:cubicBezTo>
                    <a:pt x="168" y="746"/>
                    <a:pt x="285" y="880"/>
                    <a:pt x="418" y="1014"/>
                  </a:cubicBezTo>
                  <a:cubicBezTo>
                    <a:pt x="485" y="1064"/>
                    <a:pt x="535" y="1131"/>
                    <a:pt x="569" y="1198"/>
                  </a:cubicBezTo>
                  <a:cubicBezTo>
                    <a:pt x="602" y="1331"/>
                    <a:pt x="569" y="1448"/>
                    <a:pt x="519" y="1548"/>
                  </a:cubicBezTo>
                  <a:cubicBezTo>
                    <a:pt x="435" y="1749"/>
                    <a:pt x="385" y="1983"/>
                    <a:pt x="402" y="2200"/>
                  </a:cubicBezTo>
                  <a:cubicBezTo>
                    <a:pt x="402" y="2417"/>
                    <a:pt x="502" y="2618"/>
                    <a:pt x="669" y="2785"/>
                  </a:cubicBezTo>
                  <a:cubicBezTo>
                    <a:pt x="736" y="2835"/>
                    <a:pt x="803" y="2902"/>
                    <a:pt x="870" y="2985"/>
                  </a:cubicBezTo>
                  <a:cubicBezTo>
                    <a:pt x="903" y="3119"/>
                    <a:pt x="886" y="3253"/>
                    <a:pt x="836" y="3386"/>
                  </a:cubicBezTo>
                  <a:cubicBezTo>
                    <a:pt x="753" y="3654"/>
                    <a:pt x="753" y="3954"/>
                    <a:pt x="853" y="4239"/>
                  </a:cubicBezTo>
                  <a:cubicBezTo>
                    <a:pt x="953" y="4506"/>
                    <a:pt x="1287" y="4606"/>
                    <a:pt x="1555" y="4690"/>
                  </a:cubicBezTo>
                  <a:lnTo>
                    <a:pt x="1605" y="4406"/>
                  </a:lnTo>
                  <a:cubicBezTo>
                    <a:pt x="1789" y="3386"/>
                    <a:pt x="1738" y="2334"/>
                    <a:pt x="1705" y="1298"/>
                  </a:cubicBezTo>
                  <a:cubicBezTo>
                    <a:pt x="1688" y="964"/>
                    <a:pt x="1655" y="613"/>
                    <a:pt x="1454" y="345"/>
                  </a:cubicBezTo>
                  <a:cubicBezTo>
                    <a:pt x="1224" y="130"/>
                    <a:pt x="920" y="1"/>
                    <a:pt x="5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348;p60">
              <a:extLst>
                <a:ext uri="{FF2B5EF4-FFF2-40B4-BE49-F238E27FC236}">
                  <a16:creationId xmlns:a16="http://schemas.microsoft.com/office/drawing/2014/main" id="{630DC0E1-D477-4538-8894-BE926A6DE8AE}"/>
                </a:ext>
              </a:extLst>
            </p:cNvPr>
            <p:cNvSpPr/>
            <p:nvPr/>
          </p:nvSpPr>
          <p:spPr>
            <a:xfrm>
              <a:off x="2637199" y="3356819"/>
              <a:ext cx="75542" cy="35928"/>
            </a:xfrm>
            <a:custGeom>
              <a:avLst/>
              <a:gdLst/>
              <a:ahLst/>
              <a:cxnLst/>
              <a:rect l="l" t="t" r="r" b="b"/>
              <a:pathLst>
                <a:path w="2357" h="1121" extrusionOk="0">
                  <a:moveTo>
                    <a:pt x="520" y="1"/>
                  </a:moveTo>
                  <a:cubicBezTo>
                    <a:pt x="492" y="1"/>
                    <a:pt x="465" y="3"/>
                    <a:pt x="435" y="7"/>
                  </a:cubicBezTo>
                  <a:cubicBezTo>
                    <a:pt x="285" y="7"/>
                    <a:pt x="151" y="74"/>
                    <a:pt x="51" y="191"/>
                  </a:cubicBezTo>
                  <a:cubicBezTo>
                    <a:pt x="1" y="258"/>
                    <a:pt x="1" y="342"/>
                    <a:pt x="68" y="408"/>
                  </a:cubicBezTo>
                  <a:cubicBezTo>
                    <a:pt x="118" y="442"/>
                    <a:pt x="168" y="459"/>
                    <a:pt x="218" y="492"/>
                  </a:cubicBezTo>
                  <a:cubicBezTo>
                    <a:pt x="268" y="525"/>
                    <a:pt x="318" y="559"/>
                    <a:pt x="352" y="609"/>
                  </a:cubicBezTo>
                  <a:cubicBezTo>
                    <a:pt x="385" y="626"/>
                    <a:pt x="402" y="659"/>
                    <a:pt x="435" y="676"/>
                  </a:cubicBezTo>
                  <a:cubicBezTo>
                    <a:pt x="435" y="692"/>
                    <a:pt x="435" y="692"/>
                    <a:pt x="452" y="709"/>
                  </a:cubicBezTo>
                  <a:lnTo>
                    <a:pt x="469" y="726"/>
                  </a:lnTo>
                  <a:lnTo>
                    <a:pt x="535" y="793"/>
                  </a:lnTo>
                  <a:cubicBezTo>
                    <a:pt x="602" y="843"/>
                    <a:pt x="669" y="893"/>
                    <a:pt x="736" y="943"/>
                  </a:cubicBezTo>
                  <a:cubicBezTo>
                    <a:pt x="836" y="1027"/>
                    <a:pt x="953" y="1077"/>
                    <a:pt x="1087" y="1093"/>
                  </a:cubicBezTo>
                  <a:cubicBezTo>
                    <a:pt x="1168" y="1111"/>
                    <a:pt x="1250" y="1120"/>
                    <a:pt x="1333" y="1120"/>
                  </a:cubicBezTo>
                  <a:cubicBezTo>
                    <a:pt x="1490" y="1120"/>
                    <a:pt x="1646" y="1087"/>
                    <a:pt x="1789" y="1010"/>
                  </a:cubicBezTo>
                  <a:cubicBezTo>
                    <a:pt x="1939" y="943"/>
                    <a:pt x="2073" y="843"/>
                    <a:pt x="2173" y="709"/>
                  </a:cubicBezTo>
                  <a:cubicBezTo>
                    <a:pt x="2323" y="492"/>
                    <a:pt x="2357" y="325"/>
                    <a:pt x="2273" y="225"/>
                  </a:cubicBezTo>
                  <a:cubicBezTo>
                    <a:pt x="2240" y="183"/>
                    <a:pt x="2177" y="166"/>
                    <a:pt x="2098" y="166"/>
                  </a:cubicBezTo>
                  <a:cubicBezTo>
                    <a:pt x="2018" y="166"/>
                    <a:pt x="1922" y="183"/>
                    <a:pt x="1822" y="208"/>
                  </a:cubicBezTo>
                  <a:cubicBezTo>
                    <a:pt x="1722" y="225"/>
                    <a:pt x="1621" y="241"/>
                    <a:pt x="1521" y="258"/>
                  </a:cubicBezTo>
                  <a:cubicBezTo>
                    <a:pt x="1479" y="266"/>
                    <a:pt x="1438" y="271"/>
                    <a:pt x="1396" y="271"/>
                  </a:cubicBezTo>
                  <a:cubicBezTo>
                    <a:pt x="1354" y="271"/>
                    <a:pt x="1312" y="266"/>
                    <a:pt x="1271" y="258"/>
                  </a:cubicBezTo>
                  <a:cubicBezTo>
                    <a:pt x="1237" y="241"/>
                    <a:pt x="1204" y="225"/>
                    <a:pt x="1170" y="208"/>
                  </a:cubicBezTo>
                  <a:cubicBezTo>
                    <a:pt x="1103" y="191"/>
                    <a:pt x="1053" y="158"/>
                    <a:pt x="970" y="124"/>
                  </a:cubicBezTo>
                  <a:cubicBezTo>
                    <a:pt x="936" y="108"/>
                    <a:pt x="886" y="91"/>
                    <a:pt x="853" y="74"/>
                  </a:cubicBezTo>
                  <a:cubicBezTo>
                    <a:pt x="836" y="58"/>
                    <a:pt x="803" y="58"/>
                    <a:pt x="786" y="41"/>
                  </a:cubicBezTo>
                  <a:cubicBezTo>
                    <a:pt x="769" y="41"/>
                    <a:pt x="736" y="24"/>
                    <a:pt x="719" y="24"/>
                  </a:cubicBezTo>
                  <a:cubicBezTo>
                    <a:pt x="648" y="12"/>
                    <a:pt x="586" y="1"/>
                    <a:pt x="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349;p60">
              <a:extLst>
                <a:ext uri="{FF2B5EF4-FFF2-40B4-BE49-F238E27FC236}">
                  <a16:creationId xmlns:a16="http://schemas.microsoft.com/office/drawing/2014/main" id="{75EFBC7D-380F-42B4-8FC8-32BF0341BA0E}"/>
                </a:ext>
              </a:extLst>
            </p:cNvPr>
            <p:cNvSpPr/>
            <p:nvPr/>
          </p:nvSpPr>
          <p:spPr>
            <a:xfrm>
              <a:off x="2695050" y="3389991"/>
              <a:ext cx="18781" cy="5577"/>
            </a:xfrm>
            <a:custGeom>
              <a:avLst/>
              <a:gdLst/>
              <a:ahLst/>
              <a:cxnLst/>
              <a:rect l="l" t="t" r="r" b="b"/>
              <a:pathLst>
                <a:path w="586" h="174" extrusionOk="0">
                  <a:moveTo>
                    <a:pt x="264" y="1"/>
                  </a:moveTo>
                  <a:cubicBezTo>
                    <a:pt x="201" y="1"/>
                    <a:pt x="140" y="14"/>
                    <a:pt x="84" y="42"/>
                  </a:cubicBezTo>
                  <a:cubicBezTo>
                    <a:pt x="17" y="58"/>
                    <a:pt x="0" y="92"/>
                    <a:pt x="0" y="92"/>
                  </a:cubicBezTo>
                  <a:lnTo>
                    <a:pt x="0" y="109"/>
                  </a:lnTo>
                  <a:cubicBezTo>
                    <a:pt x="17" y="142"/>
                    <a:pt x="134" y="125"/>
                    <a:pt x="284" y="142"/>
                  </a:cubicBezTo>
                  <a:cubicBezTo>
                    <a:pt x="388" y="154"/>
                    <a:pt x="484" y="173"/>
                    <a:pt x="539" y="173"/>
                  </a:cubicBezTo>
                  <a:cubicBezTo>
                    <a:pt x="563" y="173"/>
                    <a:pt x="580" y="169"/>
                    <a:pt x="585" y="159"/>
                  </a:cubicBezTo>
                  <a:cubicBezTo>
                    <a:pt x="585" y="142"/>
                    <a:pt x="568" y="109"/>
                    <a:pt x="518" y="75"/>
                  </a:cubicBezTo>
                  <a:cubicBezTo>
                    <a:pt x="440" y="27"/>
                    <a:pt x="351" y="1"/>
                    <a:pt x="2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350;p60">
              <a:extLst>
                <a:ext uri="{FF2B5EF4-FFF2-40B4-BE49-F238E27FC236}">
                  <a16:creationId xmlns:a16="http://schemas.microsoft.com/office/drawing/2014/main" id="{C5176AE4-F240-45C9-AD21-A1E7241655EC}"/>
                </a:ext>
              </a:extLst>
            </p:cNvPr>
            <p:cNvSpPr/>
            <p:nvPr/>
          </p:nvSpPr>
          <p:spPr>
            <a:xfrm>
              <a:off x="2657006" y="3392459"/>
              <a:ext cx="14519" cy="4711"/>
            </a:xfrm>
            <a:custGeom>
              <a:avLst/>
              <a:gdLst/>
              <a:ahLst/>
              <a:cxnLst/>
              <a:rect l="l" t="t" r="r" b="b"/>
              <a:pathLst>
                <a:path w="453" h="147" extrusionOk="0">
                  <a:moveTo>
                    <a:pt x="230" y="0"/>
                  </a:moveTo>
                  <a:cubicBezTo>
                    <a:pt x="166" y="0"/>
                    <a:pt x="104" y="21"/>
                    <a:pt x="51" y="65"/>
                  </a:cubicBezTo>
                  <a:cubicBezTo>
                    <a:pt x="18" y="82"/>
                    <a:pt x="1" y="115"/>
                    <a:pt x="1" y="132"/>
                  </a:cubicBezTo>
                  <a:cubicBezTo>
                    <a:pt x="12" y="143"/>
                    <a:pt x="29" y="147"/>
                    <a:pt x="50" y="147"/>
                  </a:cubicBezTo>
                  <a:cubicBezTo>
                    <a:pt x="92" y="147"/>
                    <a:pt x="151" y="132"/>
                    <a:pt x="218" y="132"/>
                  </a:cubicBezTo>
                  <a:cubicBezTo>
                    <a:pt x="245" y="128"/>
                    <a:pt x="269" y="127"/>
                    <a:pt x="292" y="127"/>
                  </a:cubicBezTo>
                  <a:cubicBezTo>
                    <a:pt x="333" y="127"/>
                    <a:pt x="366" y="131"/>
                    <a:pt x="391" y="131"/>
                  </a:cubicBezTo>
                  <a:cubicBezTo>
                    <a:pt x="414" y="131"/>
                    <a:pt x="429" y="127"/>
                    <a:pt x="435" y="115"/>
                  </a:cubicBezTo>
                  <a:cubicBezTo>
                    <a:pt x="452" y="98"/>
                    <a:pt x="435" y="82"/>
                    <a:pt x="402" y="48"/>
                  </a:cubicBezTo>
                  <a:cubicBezTo>
                    <a:pt x="347" y="17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351;p60">
              <a:extLst>
                <a:ext uri="{FF2B5EF4-FFF2-40B4-BE49-F238E27FC236}">
                  <a16:creationId xmlns:a16="http://schemas.microsoft.com/office/drawing/2014/main" id="{4245DE71-700E-4DE7-AC7E-4DE4EE63430D}"/>
                </a:ext>
              </a:extLst>
            </p:cNvPr>
            <p:cNvSpPr/>
            <p:nvPr/>
          </p:nvSpPr>
          <p:spPr>
            <a:xfrm>
              <a:off x="942331" y="4406649"/>
              <a:ext cx="61600" cy="41248"/>
            </a:xfrm>
            <a:custGeom>
              <a:avLst/>
              <a:gdLst/>
              <a:ahLst/>
              <a:cxnLst/>
              <a:rect l="l" t="t" r="r" b="b"/>
              <a:pathLst>
                <a:path w="1922" h="1287" extrusionOk="0">
                  <a:moveTo>
                    <a:pt x="267" y="0"/>
                  </a:moveTo>
                  <a:lnTo>
                    <a:pt x="0" y="1086"/>
                  </a:lnTo>
                  <a:lnTo>
                    <a:pt x="1855" y="1287"/>
                  </a:lnTo>
                  <a:lnTo>
                    <a:pt x="1922" y="21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352;p60">
              <a:extLst>
                <a:ext uri="{FF2B5EF4-FFF2-40B4-BE49-F238E27FC236}">
                  <a16:creationId xmlns:a16="http://schemas.microsoft.com/office/drawing/2014/main" id="{050EFAE2-42ED-44CB-ABB5-00472765F4A3}"/>
                </a:ext>
              </a:extLst>
            </p:cNvPr>
            <p:cNvSpPr/>
            <p:nvPr/>
          </p:nvSpPr>
          <p:spPr>
            <a:xfrm>
              <a:off x="972298" y="4408251"/>
              <a:ext cx="5384" cy="31633"/>
            </a:xfrm>
            <a:custGeom>
              <a:avLst/>
              <a:gdLst/>
              <a:ahLst/>
              <a:cxnLst/>
              <a:rect l="l" t="t" r="r" b="b"/>
              <a:pathLst>
                <a:path w="168" h="987" extrusionOk="0">
                  <a:moveTo>
                    <a:pt x="168" y="0"/>
                  </a:moveTo>
                  <a:cubicBezTo>
                    <a:pt x="118" y="151"/>
                    <a:pt x="84" y="318"/>
                    <a:pt x="51" y="485"/>
                  </a:cubicBezTo>
                  <a:cubicBezTo>
                    <a:pt x="17" y="652"/>
                    <a:pt x="1" y="819"/>
                    <a:pt x="1" y="986"/>
                  </a:cubicBezTo>
                  <a:cubicBezTo>
                    <a:pt x="84" y="669"/>
                    <a:pt x="151" y="334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353;p60">
              <a:extLst>
                <a:ext uri="{FF2B5EF4-FFF2-40B4-BE49-F238E27FC236}">
                  <a16:creationId xmlns:a16="http://schemas.microsoft.com/office/drawing/2014/main" id="{82D71418-66AF-4050-94BB-A8A9BEC49837}"/>
                </a:ext>
              </a:extLst>
            </p:cNvPr>
            <p:cNvSpPr/>
            <p:nvPr/>
          </p:nvSpPr>
          <p:spPr>
            <a:xfrm>
              <a:off x="943934" y="4434468"/>
              <a:ext cx="57850" cy="9679"/>
            </a:xfrm>
            <a:custGeom>
              <a:avLst/>
              <a:gdLst/>
              <a:ahLst/>
              <a:cxnLst/>
              <a:rect l="l" t="t" r="r" b="b"/>
              <a:pathLst>
                <a:path w="1805" h="302" extrusionOk="0">
                  <a:moveTo>
                    <a:pt x="0" y="1"/>
                  </a:moveTo>
                  <a:cubicBezTo>
                    <a:pt x="84" y="34"/>
                    <a:pt x="167" y="51"/>
                    <a:pt x="268" y="68"/>
                  </a:cubicBezTo>
                  <a:cubicBezTo>
                    <a:pt x="418" y="101"/>
                    <a:pt x="652" y="135"/>
                    <a:pt x="902" y="185"/>
                  </a:cubicBezTo>
                  <a:lnTo>
                    <a:pt x="1537" y="268"/>
                  </a:lnTo>
                  <a:cubicBezTo>
                    <a:pt x="1638" y="285"/>
                    <a:pt x="1721" y="302"/>
                    <a:pt x="1805" y="302"/>
                  </a:cubicBezTo>
                  <a:cubicBezTo>
                    <a:pt x="1721" y="268"/>
                    <a:pt x="1638" y="252"/>
                    <a:pt x="1554" y="235"/>
                  </a:cubicBezTo>
                  <a:cubicBezTo>
                    <a:pt x="1387" y="201"/>
                    <a:pt x="1153" y="168"/>
                    <a:pt x="902" y="135"/>
                  </a:cubicBezTo>
                  <a:lnTo>
                    <a:pt x="268" y="34"/>
                  </a:lnTo>
                  <a:cubicBezTo>
                    <a:pt x="184" y="18"/>
                    <a:pt x="8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354;p60">
              <a:extLst>
                <a:ext uri="{FF2B5EF4-FFF2-40B4-BE49-F238E27FC236}">
                  <a16:creationId xmlns:a16="http://schemas.microsoft.com/office/drawing/2014/main" id="{10A1338F-3EB5-47C0-931A-F37680BC58BA}"/>
                </a:ext>
              </a:extLst>
            </p:cNvPr>
            <p:cNvSpPr/>
            <p:nvPr/>
          </p:nvSpPr>
          <p:spPr>
            <a:xfrm>
              <a:off x="1157579" y="4408251"/>
              <a:ext cx="119995" cy="39678"/>
            </a:xfrm>
            <a:custGeom>
              <a:avLst/>
              <a:gdLst/>
              <a:ahLst/>
              <a:cxnLst/>
              <a:rect l="l" t="t" r="r" b="b"/>
              <a:pathLst>
                <a:path w="3744" h="1238" extrusionOk="0">
                  <a:moveTo>
                    <a:pt x="1" y="0"/>
                  </a:moveTo>
                  <a:lnTo>
                    <a:pt x="18" y="1220"/>
                  </a:lnTo>
                  <a:lnTo>
                    <a:pt x="135" y="1220"/>
                  </a:lnTo>
                  <a:cubicBezTo>
                    <a:pt x="373" y="1227"/>
                    <a:pt x="931" y="1238"/>
                    <a:pt x="1519" y="1238"/>
                  </a:cubicBezTo>
                  <a:cubicBezTo>
                    <a:pt x="2293" y="1238"/>
                    <a:pt x="3117" y="1220"/>
                    <a:pt x="3326" y="1153"/>
                  </a:cubicBezTo>
                  <a:cubicBezTo>
                    <a:pt x="3744" y="1019"/>
                    <a:pt x="2023" y="669"/>
                    <a:pt x="2023" y="669"/>
                  </a:cubicBezTo>
                  <a:lnTo>
                    <a:pt x="200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355;p60">
              <a:extLst>
                <a:ext uri="{FF2B5EF4-FFF2-40B4-BE49-F238E27FC236}">
                  <a16:creationId xmlns:a16="http://schemas.microsoft.com/office/drawing/2014/main" id="{FFEC6B96-2CD8-4502-AE9D-234E77FC21E7}"/>
                </a:ext>
              </a:extLst>
            </p:cNvPr>
            <p:cNvSpPr/>
            <p:nvPr/>
          </p:nvSpPr>
          <p:spPr>
            <a:xfrm>
              <a:off x="1161329" y="4443603"/>
              <a:ext cx="100733" cy="2692"/>
            </a:xfrm>
            <a:custGeom>
              <a:avLst/>
              <a:gdLst/>
              <a:ahLst/>
              <a:cxnLst/>
              <a:rect l="l" t="t" r="r" b="b"/>
              <a:pathLst>
                <a:path w="3143" h="84" extrusionOk="0">
                  <a:moveTo>
                    <a:pt x="3142" y="0"/>
                  </a:moveTo>
                  <a:lnTo>
                    <a:pt x="2775" y="17"/>
                  </a:lnTo>
                  <a:cubicBezTo>
                    <a:pt x="2474" y="33"/>
                    <a:pt x="2039" y="50"/>
                    <a:pt x="1572" y="50"/>
                  </a:cubicBezTo>
                  <a:cubicBezTo>
                    <a:pt x="1104" y="67"/>
                    <a:pt x="669" y="67"/>
                    <a:pt x="368" y="67"/>
                  </a:cubicBezTo>
                  <a:lnTo>
                    <a:pt x="1" y="67"/>
                  </a:lnTo>
                  <a:lnTo>
                    <a:pt x="368" y="84"/>
                  </a:lnTo>
                  <a:lnTo>
                    <a:pt x="1572" y="84"/>
                  </a:lnTo>
                  <a:cubicBezTo>
                    <a:pt x="2039" y="67"/>
                    <a:pt x="2474" y="50"/>
                    <a:pt x="2775" y="33"/>
                  </a:cubicBezTo>
                  <a:lnTo>
                    <a:pt x="31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356;p60">
              <a:extLst>
                <a:ext uri="{FF2B5EF4-FFF2-40B4-BE49-F238E27FC236}">
                  <a16:creationId xmlns:a16="http://schemas.microsoft.com/office/drawing/2014/main" id="{ABFAFBFD-AF4F-4290-BFAF-136F5DD478B5}"/>
                </a:ext>
              </a:extLst>
            </p:cNvPr>
            <p:cNvSpPr/>
            <p:nvPr/>
          </p:nvSpPr>
          <p:spPr>
            <a:xfrm>
              <a:off x="1243281" y="4435558"/>
              <a:ext cx="6442" cy="10192"/>
            </a:xfrm>
            <a:custGeom>
              <a:avLst/>
              <a:gdLst/>
              <a:ahLst/>
              <a:cxnLst/>
              <a:rect l="l" t="t" r="r" b="b"/>
              <a:pathLst>
                <a:path w="201" h="31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84" y="51"/>
                    <a:pt x="0" y="184"/>
                    <a:pt x="17" y="318"/>
                  </a:cubicBezTo>
                  <a:cubicBezTo>
                    <a:pt x="34" y="251"/>
                    <a:pt x="50" y="201"/>
                    <a:pt x="84" y="134"/>
                  </a:cubicBezTo>
                  <a:cubicBezTo>
                    <a:pt x="117" y="84"/>
                    <a:pt x="151" y="34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357;p60">
              <a:extLst>
                <a:ext uri="{FF2B5EF4-FFF2-40B4-BE49-F238E27FC236}">
                  <a16:creationId xmlns:a16="http://schemas.microsoft.com/office/drawing/2014/main" id="{FDF01B45-E439-46B0-84F5-6269B8DFAFE4}"/>
                </a:ext>
              </a:extLst>
            </p:cNvPr>
            <p:cNvSpPr/>
            <p:nvPr/>
          </p:nvSpPr>
          <p:spPr>
            <a:xfrm>
              <a:off x="1224531" y="4430750"/>
              <a:ext cx="3237" cy="5897"/>
            </a:xfrm>
            <a:custGeom>
              <a:avLst/>
              <a:gdLst/>
              <a:ahLst/>
              <a:cxnLst/>
              <a:rect l="l" t="t" r="r" b="b"/>
              <a:pathLst>
                <a:path w="101" h="184" extrusionOk="0">
                  <a:moveTo>
                    <a:pt x="101" y="0"/>
                  </a:moveTo>
                  <a:cubicBezTo>
                    <a:pt x="101" y="0"/>
                    <a:pt x="67" y="33"/>
                    <a:pt x="34" y="84"/>
                  </a:cubicBezTo>
                  <a:cubicBezTo>
                    <a:pt x="17" y="134"/>
                    <a:pt x="1" y="167"/>
                    <a:pt x="1" y="184"/>
                  </a:cubicBezTo>
                  <a:cubicBezTo>
                    <a:pt x="1" y="184"/>
                    <a:pt x="34" y="150"/>
                    <a:pt x="67" y="100"/>
                  </a:cubicBezTo>
                  <a:cubicBezTo>
                    <a:pt x="84" y="50"/>
                    <a:pt x="101" y="17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358;p60">
              <a:extLst>
                <a:ext uri="{FF2B5EF4-FFF2-40B4-BE49-F238E27FC236}">
                  <a16:creationId xmlns:a16="http://schemas.microsoft.com/office/drawing/2014/main" id="{4AAD1780-621F-4752-970D-3C36A7ED946D}"/>
                </a:ext>
              </a:extLst>
            </p:cNvPr>
            <p:cNvSpPr/>
            <p:nvPr/>
          </p:nvSpPr>
          <p:spPr>
            <a:xfrm>
              <a:off x="1219179" y="4430206"/>
              <a:ext cx="4327" cy="3782"/>
            </a:xfrm>
            <a:custGeom>
              <a:avLst/>
              <a:gdLst/>
              <a:ahLst/>
              <a:cxnLst/>
              <a:rect l="l" t="t" r="r" b="b"/>
              <a:pathLst>
                <a:path w="135" h="118" extrusionOk="0">
                  <a:moveTo>
                    <a:pt x="134" y="0"/>
                  </a:moveTo>
                  <a:cubicBezTo>
                    <a:pt x="117" y="0"/>
                    <a:pt x="84" y="17"/>
                    <a:pt x="51" y="50"/>
                  </a:cubicBezTo>
                  <a:cubicBezTo>
                    <a:pt x="17" y="84"/>
                    <a:pt x="0" y="101"/>
                    <a:pt x="0" y="117"/>
                  </a:cubicBezTo>
                  <a:cubicBezTo>
                    <a:pt x="0" y="117"/>
                    <a:pt x="34" y="101"/>
                    <a:pt x="67" y="67"/>
                  </a:cubicBezTo>
                  <a:cubicBezTo>
                    <a:pt x="101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359;p60">
              <a:extLst>
                <a:ext uri="{FF2B5EF4-FFF2-40B4-BE49-F238E27FC236}">
                  <a16:creationId xmlns:a16="http://schemas.microsoft.com/office/drawing/2014/main" id="{53618403-358B-45AC-ADD1-CE38F178F663}"/>
                </a:ext>
              </a:extLst>
            </p:cNvPr>
            <p:cNvSpPr/>
            <p:nvPr/>
          </p:nvSpPr>
          <p:spPr>
            <a:xfrm>
              <a:off x="1215974" y="4427289"/>
              <a:ext cx="6442" cy="673"/>
            </a:xfrm>
            <a:custGeom>
              <a:avLst/>
              <a:gdLst/>
              <a:ahLst/>
              <a:cxnLst/>
              <a:rect l="l" t="t" r="r" b="b"/>
              <a:pathLst>
                <a:path w="201" h="21" extrusionOk="0">
                  <a:moveTo>
                    <a:pt x="67" y="0"/>
                  </a:moveTo>
                  <a:cubicBezTo>
                    <a:pt x="45" y="0"/>
                    <a:pt x="22" y="8"/>
                    <a:pt x="0" y="8"/>
                  </a:cubicBezTo>
                  <a:cubicBezTo>
                    <a:pt x="34" y="16"/>
                    <a:pt x="67" y="20"/>
                    <a:pt x="100" y="20"/>
                  </a:cubicBezTo>
                  <a:cubicBezTo>
                    <a:pt x="134" y="20"/>
                    <a:pt x="167" y="16"/>
                    <a:pt x="201" y="8"/>
                  </a:cubicBezTo>
                  <a:cubicBezTo>
                    <a:pt x="178" y="8"/>
                    <a:pt x="156" y="0"/>
                    <a:pt x="134" y="0"/>
                  </a:cubicBezTo>
                  <a:cubicBezTo>
                    <a:pt x="123" y="0"/>
                    <a:pt x="112" y="2"/>
                    <a:pt x="100" y="8"/>
                  </a:cubicBezTo>
                  <a:cubicBezTo>
                    <a:pt x="89" y="2"/>
                    <a:pt x="78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360;p60">
              <a:extLst>
                <a:ext uri="{FF2B5EF4-FFF2-40B4-BE49-F238E27FC236}">
                  <a16:creationId xmlns:a16="http://schemas.microsoft.com/office/drawing/2014/main" id="{9EBB4E6F-61B1-4C99-BBB2-6BE68C4BD351}"/>
                </a:ext>
              </a:extLst>
            </p:cNvPr>
            <p:cNvSpPr/>
            <p:nvPr/>
          </p:nvSpPr>
          <p:spPr>
            <a:xfrm>
              <a:off x="1214372" y="4423251"/>
              <a:ext cx="8045" cy="1314"/>
            </a:xfrm>
            <a:custGeom>
              <a:avLst/>
              <a:gdLst/>
              <a:ahLst/>
              <a:cxnLst/>
              <a:rect l="l" t="t" r="r" b="b"/>
              <a:pathLst>
                <a:path w="251" h="41" extrusionOk="0">
                  <a:moveTo>
                    <a:pt x="0" y="0"/>
                  </a:moveTo>
                  <a:cubicBezTo>
                    <a:pt x="46" y="28"/>
                    <a:pt x="92" y="40"/>
                    <a:pt x="138" y="40"/>
                  </a:cubicBezTo>
                  <a:cubicBezTo>
                    <a:pt x="176" y="40"/>
                    <a:pt x="213" y="32"/>
                    <a:pt x="251" y="17"/>
                  </a:cubicBezTo>
                  <a:lnTo>
                    <a:pt x="134" y="17"/>
                  </a:lnTo>
                  <a:cubicBezTo>
                    <a:pt x="84" y="17"/>
                    <a:pt x="5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361;p60">
              <a:extLst>
                <a:ext uri="{FF2B5EF4-FFF2-40B4-BE49-F238E27FC236}">
                  <a16:creationId xmlns:a16="http://schemas.microsoft.com/office/drawing/2014/main" id="{8D3962A7-9229-4DBA-BA6D-97151E68A88C}"/>
                </a:ext>
              </a:extLst>
            </p:cNvPr>
            <p:cNvSpPr/>
            <p:nvPr/>
          </p:nvSpPr>
          <p:spPr>
            <a:xfrm>
              <a:off x="1226679" y="4424629"/>
              <a:ext cx="12339" cy="7211"/>
            </a:xfrm>
            <a:custGeom>
              <a:avLst/>
              <a:gdLst/>
              <a:ahLst/>
              <a:cxnLst/>
              <a:rect l="l" t="t" r="r" b="b"/>
              <a:pathLst>
                <a:path w="385" h="225" extrusionOk="0">
                  <a:moveTo>
                    <a:pt x="255" y="1"/>
                  </a:moveTo>
                  <a:cubicBezTo>
                    <a:pt x="183" y="1"/>
                    <a:pt x="113" y="38"/>
                    <a:pt x="67" y="107"/>
                  </a:cubicBezTo>
                  <a:cubicBezTo>
                    <a:pt x="101" y="74"/>
                    <a:pt x="134" y="57"/>
                    <a:pt x="184" y="41"/>
                  </a:cubicBezTo>
                  <a:cubicBezTo>
                    <a:pt x="209" y="32"/>
                    <a:pt x="234" y="28"/>
                    <a:pt x="259" y="28"/>
                  </a:cubicBezTo>
                  <a:cubicBezTo>
                    <a:pt x="284" y="28"/>
                    <a:pt x="309" y="32"/>
                    <a:pt x="335" y="41"/>
                  </a:cubicBezTo>
                  <a:cubicBezTo>
                    <a:pt x="351" y="57"/>
                    <a:pt x="351" y="91"/>
                    <a:pt x="335" y="107"/>
                  </a:cubicBezTo>
                  <a:cubicBezTo>
                    <a:pt x="301" y="107"/>
                    <a:pt x="284" y="124"/>
                    <a:pt x="251" y="124"/>
                  </a:cubicBezTo>
                  <a:cubicBezTo>
                    <a:pt x="218" y="141"/>
                    <a:pt x="167" y="158"/>
                    <a:pt x="117" y="174"/>
                  </a:cubicBezTo>
                  <a:cubicBezTo>
                    <a:pt x="83" y="183"/>
                    <a:pt x="54" y="187"/>
                    <a:pt x="33" y="189"/>
                  </a:cubicBezTo>
                  <a:lnTo>
                    <a:pt x="33" y="189"/>
                  </a:lnTo>
                  <a:cubicBezTo>
                    <a:pt x="44" y="161"/>
                    <a:pt x="56" y="130"/>
                    <a:pt x="67" y="107"/>
                  </a:cubicBezTo>
                  <a:lnTo>
                    <a:pt x="67" y="107"/>
                  </a:lnTo>
                  <a:cubicBezTo>
                    <a:pt x="34" y="124"/>
                    <a:pt x="34" y="157"/>
                    <a:pt x="17" y="190"/>
                  </a:cubicBezTo>
                  <a:lnTo>
                    <a:pt x="17" y="190"/>
                  </a:lnTo>
                  <a:cubicBezTo>
                    <a:pt x="7" y="191"/>
                    <a:pt x="0" y="191"/>
                    <a:pt x="0" y="191"/>
                  </a:cubicBezTo>
                  <a:lnTo>
                    <a:pt x="17" y="191"/>
                  </a:lnTo>
                  <a:cubicBezTo>
                    <a:pt x="17" y="208"/>
                    <a:pt x="17" y="208"/>
                    <a:pt x="17" y="224"/>
                  </a:cubicBezTo>
                  <a:cubicBezTo>
                    <a:pt x="22" y="214"/>
                    <a:pt x="27" y="203"/>
                    <a:pt x="32" y="191"/>
                  </a:cubicBezTo>
                  <a:lnTo>
                    <a:pt x="134" y="191"/>
                  </a:lnTo>
                  <a:cubicBezTo>
                    <a:pt x="167" y="174"/>
                    <a:pt x="218" y="174"/>
                    <a:pt x="268" y="158"/>
                  </a:cubicBezTo>
                  <a:cubicBezTo>
                    <a:pt x="284" y="141"/>
                    <a:pt x="318" y="141"/>
                    <a:pt x="335" y="124"/>
                  </a:cubicBezTo>
                  <a:cubicBezTo>
                    <a:pt x="351" y="107"/>
                    <a:pt x="368" y="91"/>
                    <a:pt x="368" y="74"/>
                  </a:cubicBezTo>
                  <a:cubicBezTo>
                    <a:pt x="385" y="57"/>
                    <a:pt x="368" y="41"/>
                    <a:pt x="351" y="24"/>
                  </a:cubicBezTo>
                  <a:cubicBezTo>
                    <a:pt x="320" y="8"/>
                    <a:pt x="288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362;p60">
              <a:extLst>
                <a:ext uri="{FF2B5EF4-FFF2-40B4-BE49-F238E27FC236}">
                  <a16:creationId xmlns:a16="http://schemas.microsoft.com/office/drawing/2014/main" id="{AAEC8924-7798-44A0-84F0-0000EF36C9AE}"/>
                </a:ext>
              </a:extLst>
            </p:cNvPr>
            <p:cNvSpPr/>
            <p:nvPr/>
          </p:nvSpPr>
          <p:spPr>
            <a:xfrm>
              <a:off x="1221839" y="4423251"/>
              <a:ext cx="6474" cy="7500"/>
            </a:xfrm>
            <a:custGeom>
              <a:avLst/>
              <a:gdLst/>
              <a:ahLst/>
              <a:cxnLst/>
              <a:rect l="l" t="t" r="r" b="b"/>
              <a:pathLst>
                <a:path w="202" h="234" extrusionOk="0">
                  <a:moveTo>
                    <a:pt x="101" y="184"/>
                  </a:moveTo>
                  <a:lnTo>
                    <a:pt x="101" y="184"/>
                  </a:lnTo>
                  <a:cubicBezTo>
                    <a:pt x="118" y="217"/>
                    <a:pt x="135" y="234"/>
                    <a:pt x="168" y="234"/>
                  </a:cubicBezTo>
                  <a:cubicBezTo>
                    <a:pt x="168" y="234"/>
                    <a:pt x="151" y="217"/>
                    <a:pt x="101" y="184"/>
                  </a:cubicBezTo>
                  <a:close/>
                  <a:moveTo>
                    <a:pt x="51" y="0"/>
                  </a:moveTo>
                  <a:cubicBezTo>
                    <a:pt x="18" y="0"/>
                    <a:pt x="1" y="34"/>
                    <a:pt x="18" y="50"/>
                  </a:cubicBezTo>
                  <a:cubicBezTo>
                    <a:pt x="18" y="67"/>
                    <a:pt x="18" y="100"/>
                    <a:pt x="34" y="117"/>
                  </a:cubicBezTo>
                  <a:cubicBezTo>
                    <a:pt x="51" y="134"/>
                    <a:pt x="68" y="167"/>
                    <a:pt x="101" y="184"/>
                  </a:cubicBezTo>
                  <a:cubicBezTo>
                    <a:pt x="85" y="150"/>
                    <a:pt x="68" y="134"/>
                    <a:pt x="51" y="100"/>
                  </a:cubicBezTo>
                  <a:cubicBezTo>
                    <a:pt x="34" y="67"/>
                    <a:pt x="18" y="17"/>
                    <a:pt x="51" y="17"/>
                  </a:cubicBezTo>
                  <a:cubicBezTo>
                    <a:pt x="85" y="17"/>
                    <a:pt x="118" y="50"/>
                    <a:pt x="135" y="67"/>
                  </a:cubicBezTo>
                  <a:cubicBezTo>
                    <a:pt x="151" y="100"/>
                    <a:pt x="168" y="117"/>
                    <a:pt x="185" y="150"/>
                  </a:cubicBezTo>
                  <a:cubicBezTo>
                    <a:pt x="185" y="184"/>
                    <a:pt x="185" y="217"/>
                    <a:pt x="185" y="234"/>
                  </a:cubicBezTo>
                  <a:cubicBezTo>
                    <a:pt x="201" y="217"/>
                    <a:pt x="201" y="184"/>
                    <a:pt x="201" y="150"/>
                  </a:cubicBezTo>
                  <a:cubicBezTo>
                    <a:pt x="185" y="117"/>
                    <a:pt x="185" y="84"/>
                    <a:pt x="151" y="50"/>
                  </a:cubicBezTo>
                  <a:cubicBezTo>
                    <a:pt x="135" y="17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363;p60">
              <a:extLst>
                <a:ext uri="{FF2B5EF4-FFF2-40B4-BE49-F238E27FC236}">
                  <a16:creationId xmlns:a16="http://schemas.microsoft.com/office/drawing/2014/main" id="{3B72B6ED-D065-4220-909E-A0E7DF8F8A14}"/>
                </a:ext>
              </a:extLst>
            </p:cNvPr>
            <p:cNvSpPr/>
            <p:nvPr/>
          </p:nvSpPr>
          <p:spPr>
            <a:xfrm>
              <a:off x="1158124" y="4427513"/>
              <a:ext cx="23076" cy="18236"/>
            </a:xfrm>
            <a:custGeom>
              <a:avLst/>
              <a:gdLst/>
              <a:ahLst/>
              <a:cxnLst/>
              <a:rect l="l" t="t" r="r" b="b"/>
              <a:pathLst>
                <a:path w="720" h="569" extrusionOk="0">
                  <a:moveTo>
                    <a:pt x="34" y="1"/>
                  </a:moveTo>
                  <a:cubicBezTo>
                    <a:pt x="17" y="17"/>
                    <a:pt x="1" y="17"/>
                    <a:pt x="1" y="17"/>
                  </a:cubicBezTo>
                  <a:lnTo>
                    <a:pt x="134" y="17"/>
                  </a:lnTo>
                  <a:cubicBezTo>
                    <a:pt x="385" y="34"/>
                    <a:pt x="585" y="201"/>
                    <a:pt x="669" y="435"/>
                  </a:cubicBezTo>
                  <a:cubicBezTo>
                    <a:pt x="702" y="519"/>
                    <a:pt x="719" y="569"/>
                    <a:pt x="719" y="569"/>
                  </a:cubicBezTo>
                  <a:cubicBezTo>
                    <a:pt x="719" y="552"/>
                    <a:pt x="719" y="552"/>
                    <a:pt x="719" y="535"/>
                  </a:cubicBezTo>
                  <a:cubicBezTo>
                    <a:pt x="719" y="502"/>
                    <a:pt x="702" y="452"/>
                    <a:pt x="686" y="418"/>
                  </a:cubicBezTo>
                  <a:cubicBezTo>
                    <a:pt x="619" y="185"/>
                    <a:pt x="402" y="17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364;p60">
              <a:extLst>
                <a:ext uri="{FF2B5EF4-FFF2-40B4-BE49-F238E27FC236}">
                  <a16:creationId xmlns:a16="http://schemas.microsoft.com/office/drawing/2014/main" id="{CC5754BA-28E2-4F69-8929-F9DA21078AEF}"/>
                </a:ext>
              </a:extLst>
            </p:cNvPr>
            <p:cNvSpPr/>
            <p:nvPr/>
          </p:nvSpPr>
          <p:spPr>
            <a:xfrm>
              <a:off x="1189180" y="4439308"/>
              <a:ext cx="18781" cy="1314"/>
            </a:xfrm>
            <a:custGeom>
              <a:avLst/>
              <a:gdLst/>
              <a:ahLst/>
              <a:cxnLst/>
              <a:rect l="l" t="t" r="r" b="b"/>
              <a:pathLst>
                <a:path w="586" h="41" extrusionOk="0">
                  <a:moveTo>
                    <a:pt x="586" y="0"/>
                  </a:moveTo>
                  <a:lnTo>
                    <a:pt x="586" y="0"/>
                  </a:lnTo>
                  <a:cubicBezTo>
                    <a:pt x="586" y="0"/>
                    <a:pt x="452" y="17"/>
                    <a:pt x="301" y="17"/>
                  </a:cubicBezTo>
                  <a:cubicBezTo>
                    <a:pt x="190" y="17"/>
                    <a:pt x="94" y="10"/>
                    <a:pt x="42" y="10"/>
                  </a:cubicBezTo>
                  <a:cubicBezTo>
                    <a:pt x="16" y="10"/>
                    <a:pt x="1" y="11"/>
                    <a:pt x="1" y="17"/>
                  </a:cubicBezTo>
                  <a:cubicBezTo>
                    <a:pt x="91" y="32"/>
                    <a:pt x="181" y="40"/>
                    <a:pt x="270" y="40"/>
                  </a:cubicBezTo>
                  <a:cubicBezTo>
                    <a:pt x="378" y="40"/>
                    <a:pt x="484" y="28"/>
                    <a:pt x="5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365;p60">
              <a:extLst>
                <a:ext uri="{FF2B5EF4-FFF2-40B4-BE49-F238E27FC236}">
                  <a16:creationId xmlns:a16="http://schemas.microsoft.com/office/drawing/2014/main" id="{AFEF752A-FFFD-423E-B2C9-828A01F5AD26}"/>
                </a:ext>
              </a:extLst>
            </p:cNvPr>
            <p:cNvSpPr/>
            <p:nvPr/>
          </p:nvSpPr>
          <p:spPr>
            <a:xfrm>
              <a:off x="1176328" y="4439853"/>
              <a:ext cx="2179" cy="3750"/>
            </a:xfrm>
            <a:custGeom>
              <a:avLst/>
              <a:gdLst/>
              <a:ahLst/>
              <a:cxnLst/>
              <a:rect l="l" t="t" r="r" b="b"/>
              <a:pathLst>
                <a:path w="68" h="117" extrusionOk="0">
                  <a:moveTo>
                    <a:pt x="1" y="0"/>
                  </a:moveTo>
                  <a:cubicBezTo>
                    <a:pt x="1" y="17"/>
                    <a:pt x="17" y="33"/>
                    <a:pt x="34" y="67"/>
                  </a:cubicBezTo>
                  <a:cubicBezTo>
                    <a:pt x="51" y="84"/>
                    <a:pt x="51" y="117"/>
                    <a:pt x="68" y="117"/>
                  </a:cubicBezTo>
                  <a:cubicBezTo>
                    <a:pt x="68" y="117"/>
                    <a:pt x="68" y="84"/>
                    <a:pt x="51" y="50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366;p60">
              <a:extLst>
                <a:ext uri="{FF2B5EF4-FFF2-40B4-BE49-F238E27FC236}">
                  <a16:creationId xmlns:a16="http://schemas.microsoft.com/office/drawing/2014/main" id="{5867618E-AC6B-4C2B-A5CF-C83E4B3A6BE6}"/>
                </a:ext>
              </a:extLst>
            </p:cNvPr>
            <p:cNvSpPr/>
            <p:nvPr/>
          </p:nvSpPr>
          <p:spPr>
            <a:xfrm>
              <a:off x="1171521" y="4433955"/>
              <a:ext cx="2692" cy="2692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0" y="0"/>
                  </a:moveTo>
                  <a:cubicBezTo>
                    <a:pt x="0" y="17"/>
                    <a:pt x="17" y="34"/>
                    <a:pt x="34" y="50"/>
                  </a:cubicBezTo>
                  <a:cubicBezTo>
                    <a:pt x="50" y="67"/>
                    <a:pt x="84" y="84"/>
                    <a:pt x="84" y="84"/>
                  </a:cubicBezTo>
                  <a:cubicBezTo>
                    <a:pt x="84" y="84"/>
                    <a:pt x="67" y="50"/>
                    <a:pt x="50" y="34"/>
                  </a:cubicBezTo>
                  <a:cubicBezTo>
                    <a:pt x="34" y="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367;p60">
              <a:extLst>
                <a:ext uri="{FF2B5EF4-FFF2-40B4-BE49-F238E27FC236}">
                  <a16:creationId xmlns:a16="http://schemas.microsoft.com/office/drawing/2014/main" id="{C0E468FD-F1CD-4E57-AECC-4CD065A22E77}"/>
                </a:ext>
              </a:extLst>
            </p:cNvPr>
            <p:cNvSpPr/>
            <p:nvPr/>
          </p:nvSpPr>
          <p:spPr>
            <a:xfrm>
              <a:off x="1164566" y="4431263"/>
              <a:ext cx="4295" cy="1635"/>
            </a:xfrm>
            <a:custGeom>
              <a:avLst/>
              <a:gdLst/>
              <a:ahLst/>
              <a:cxnLst/>
              <a:rect l="l" t="t" r="r" b="b"/>
              <a:pathLst>
                <a:path w="134" h="51" extrusionOk="0">
                  <a:moveTo>
                    <a:pt x="67" y="1"/>
                  </a:moveTo>
                  <a:cubicBezTo>
                    <a:pt x="34" y="1"/>
                    <a:pt x="0" y="1"/>
                    <a:pt x="0" y="17"/>
                  </a:cubicBezTo>
                  <a:cubicBezTo>
                    <a:pt x="17" y="17"/>
                    <a:pt x="34" y="17"/>
                    <a:pt x="67" y="34"/>
                  </a:cubicBezTo>
                  <a:cubicBezTo>
                    <a:pt x="100" y="34"/>
                    <a:pt x="117" y="51"/>
                    <a:pt x="117" y="51"/>
                  </a:cubicBezTo>
                  <a:cubicBezTo>
                    <a:pt x="134" y="51"/>
                    <a:pt x="117" y="17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368;p60">
              <a:extLst>
                <a:ext uri="{FF2B5EF4-FFF2-40B4-BE49-F238E27FC236}">
                  <a16:creationId xmlns:a16="http://schemas.microsoft.com/office/drawing/2014/main" id="{D2C9668C-00EF-458A-98D1-E1AF9AF3D6C8}"/>
                </a:ext>
              </a:extLst>
            </p:cNvPr>
            <p:cNvSpPr/>
            <p:nvPr/>
          </p:nvSpPr>
          <p:spPr>
            <a:xfrm>
              <a:off x="1159726" y="4430206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1" y="0"/>
                  </a:moveTo>
                  <a:cubicBezTo>
                    <a:pt x="1" y="17"/>
                    <a:pt x="17" y="17"/>
                    <a:pt x="34" y="34"/>
                  </a:cubicBezTo>
                  <a:lnTo>
                    <a:pt x="68" y="34"/>
                  </a:lnTo>
                  <a:cubicBezTo>
                    <a:pt x="68" y="17"/>
                    <a:pt x="51" y="1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369;p60">
              <a:extLst>
                <a:ext uri="{FF2B5EF4-FFF2-40B4-BE49-F238E27FC236}">
                  <a16:creationId xmlns:a16="http://schemas.microsoft.com/office/drawing/2014/main" id="{B67E5178-609A-4676-8B1B-1191EAC5D0A8}"/>
                </a:ext>
              </a:extLst>
            </p:cNvPr>
            <p:cNvSpPr/>
            <p:nvPr/>
          </p:nvSpPr>
          <p:spPr>
            <a:xfrm>
              <a:off x="1422665" y="3521492"/>
              <a:ext cx="65895" cy="78715"/>
            </a:xfrm>
            <a:custGeom>
              <a:avLst/>
              <a:gdLst/>
              <a:ahLst/>
              <a:cxnLst/>
              <a:rect l="l" t="t" r="r" b="b"/>
              <a:pathLst>
                <a:path w="2056" h="2456" extrusionOk="0">
                  <a:moveTo>
                    <a:pt x="573" y="1"/>
                  </a:moveTo>
                  <a:cubicBezTo>
                    <a:pt x="510" y="1"/>
                    <a:pt x="442" y="70"/>
                    <a:pt x="469" y="149"/>
                  </a:cubicBezTo>
                  <a:cubicBezTo>
                    <a:pt x="485" y="266"/>
                    <a:pt x="485" y="383"/>
                    <a:pt x="469" y="517"/>
                  </a:cubicBezTo>
                  <a:cubicBezTo>
                    <a:pt x="469" y="600"/>
                    <a:pt x="435" y="701"/>
                    <a:pt x="402" y="784"/>
                  </a:cubicBezTo>
                  <a:cubicBezTo>
                    <a:pt x="368" y="868"/>
                    <a:pt x="335" y="935"/>
                    <a:pt x="318" y="985"/>
                  </a:cubicBezTo>
                  <a:lnTo>
                    <a:pt x="1" y="1636"/>
                  </a:lnTo>
                  <a:lnTo>
                    <a:pt x="535" y="2455"/>
                  </a:lnTo>
                  <a:lnTo>
                    <a:pt x="1103" y="2188"/>
                  </a:lnTo>
                  <a:cubicBezTo>
                    <a:pt x="1321" y="2071"/>
                    <a:pt x="1521" y="1937"/>
                    <a:pt x="1738" y="1787"/>
                  </a:cubicBezTo>
                  <a:cubicBezTo>
                    <a:pt x="1822" y="1720"/>
                    <a:pt x="1788" y="1469"/>
                    <a:pt x="1755" y="1302"/>
                  </a:cubicBezTo>
                  <a:cubicBezTo>
                    <a:pt x="1722" y="1118"/>
                    <a:pt x="1571" y="985"/>
                    <a:pt x="1387" y="968"/>
                  </a:cubicBezTo>
                  <a:cubicBezTo>
                    <a:pt x="1304" y="884"/>
                    <a:pt x="1738" y="467"/>
                    <a:pt x="1905" y="350"/>
                  </a:cubicBezTo>
                  <a:cubicBezTo>
                    <a:pt x="2056" y="216"/>
                    <a:pt x="2056" y="82"/>
                    <a:pt x="1939" y="66"/>
                  </a:cubicBezTo>
                  <a:cubicBezTo>
                    <a:pt x="1937" y="65"/>
                    <a:pt x="1936" y="65"/>
                    <a:pt x="1934" y="65"/>
                  </a:cubicBezTo>
                  <a:cubicBezTo>
                    <a:pt x="1852" y="65"/>
                    <a:pt x="1384" y="436"/>
                    <a:pt x="1237" y="567"/>
                  </a:cubicBezTo>
                  <a:cubicBezTo>
                    <a:pt x="1133" y="660"/>
                    <a:pt x="900" y="865"/>
                    <a:pt x="784" y="865"/>
                  </a:cubicBezTo>
                  <a:cubicBezTo>
                    <a:pt x="732" y="865"/>
                    <a:pt x="704" y="825"/>
                    <a:pt x="719" y="717"/>
                  </a:cubicBezTo>
                  <a:cubicBezTo>
                    <a:pt x="786" y="483"/>
                    <a:pt x="753" y="233"/>
                    <a:pt x="619" y="16"/>
                  </a:cubicBezTo>
                  <a:cubicBezTo>
                    <a:pt x="605" y="5"/>
                    <a:pt x="589" y="1"/>
                    <a:pt x="57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370;p60">
              <a:extLst>
                <a:ext uri="{FF2B5EF4-FFF2-40B4-BE49-F238E27FC236}">
                  <a16:creationId xmlns:a16="http://schemas.microsoft.com/office/drawing/2014/main" id="{304AE866-3C88-400C-815A-56EAA95F8C69}"/>
                </a:ext>
              </a:extLst>
            </p:cNvPr>
            <p:cNvSpPr/>
            <p:nvPr/>
          </p:nvSpPr>
          <p:spPr>
            <a:xfrm>
              <a:off x="1102421" y="3325442"/>
              <a:ext cx="104996" cy="181563"/>
            </a:xfrm>
            <a:custGeom>
              <a:avLst/>
              <a:gdLst/>
              <a:ahLst/>
              <a:cxnLst/>
              <a:rect l="l" t="t" r="r" b="b"/>
              <a:pathLst>
                <a:path w="3276" h="5665" extrusionOk="0">
                  <a:moveTo>
                    <a:pt x="3242" y="1"/>
                  </a:moveTo>
                  <a:lnTo>
                    <a:pt x="18" y="619"/>
                  </a:lnTo>
                  <a:lnTo>
                    <a:pt x="1" y="5565"/>
                  </a:lnTo>
                  <a:lnTo>
                    <a:pt x="2140" y="5665"/>
                  </a:lnTo>
                  <a:lnTo>
                    <a:pt x="2190" y="4462"/>
                  </a:lnTo>
                  <a:cubicBezTo>
                    <a:pt x="2190" y="4462"/>
                    <a:pt x="2259" y="4475"/>
                    <a:pt x="2361" y="4475"/>
                  </a:cubicBezTo>
                  <a:cubicBezTo>
                    <a:pt x="2598" y="4475"/>
                    <a:pt x="3014" y="4402"/>
                    <a:pt x="3142" y="3910"/>
                  </a:cubicBezTo>
                  <a:cubicBezTo>
                    <a:pt x="3276" y="3459"/>
                    <a:pt x="3242" y="1"/>
                    <a:pt x="324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371;p60">
              <a:extLst>
                <a:ext uri="{FF2B5EF4-FFF2-40B4-BE49-F238E27FC236}">
                  <a16:creationId xmlns:a16="http://schemas.microsoft.com/office/drawing/2014/main" id="{7D95B350-F085-4B7E-B3E7-4A47176C857D}"/>
                </a:ext>
              </a:extLst>
            </p:cNvPr>
            <p:cNvSpPr/>
            <p:nvPr/>
          </p:nvSpPr>
          <p:spPr>
            <a:xfrm>
              <a:off x="1071909" y="3300539"/>
              <a:ext cx="160442" cy="168455"/>
            </a:xfrm>
            <a:custGeom>
              <a:avLst/>
              <a:gdLst/>
              <a:ahLst/>
              <a:cxnLst/>
              <a:rect l="l" t="t" r="r" b="b"/>
              <a:pathLst>
                <a:path w="5006" h="5256" extrusionOk="0">
                  <a:moveTo>
                    <a:pt x="3552" y="0"/>
                  </a:moveTo>
                  <a:cubicBezTo>
                    <a:pt x="3240" y="0"/>
                    <a:pt x="2929" y="108"/>
                    <a:pt x="2707" y="360"/>
                  </a:cubicBezTo>
                  <a:cubicBezTo>
                    <a:pt x="2256" y="895"/>
                    <a:pt x="385" y="276"/>
                    <a:pt x="201" y="2365"/>
                  </a:cubicBezTo>
                  <a:cubicBezTo>
                    <a:pt x="1" y="4453"/>
                    <a:pt x="953" y="5256"/>
                    <a:pt x="953" y="5256"/>
                  </a:cubicBezTo>
                  <a:lnTo>
                    <a:pt x="1421" y="5256"/>
                  </a:lnTo>
                  <a:cubicBezTo>
                    <a:pt x="1839" y="5239"/>
                    <a:pt x="2056" y="5205"/>
                    <a:pt x="2440" y="4771"/>
                  </a:cubicBezTo>
                  <a:cubicBezTo>
                    <a:pt x="2741" y="4420"/>
                    <a:pt x="3008" y="4019"/>
                    <a:pt x="3225" y="3618"/>
                  </a:cubicBezTo>
                  <a:cubicBezTo>
                    <a:pt x="3225" y="3618"/>
                    <a:pt x="2791" y="3535"/>
                    <a:pt x="2841" y="3200"/>
                  </a:cubicBezTo>
                  <a:cubicBezTo>
                    <a:pt x="2882" y="2916"/>
                    <a:pt x="3033" y="2798"/>
                    <a:pt x="3206" y="2798"/>
                  </a:cubicBezTo>
                  <a:cubicBezTo>
                    <a:pt x="3317" y="2798"/>
                    <a:pt x="3438" y="2848"/>
                    <a:pt x="3543" y="2933"/>
                  </a:cubicBezTo>
                  <a:lnTo>
                    <a:pt x="3844" y="2098"/>
                  </a:lnTo>
                  <a:cubicBezTo>
                    <a:pt x="3844" y="2098"/>
                    <a:pt x="4529" y="1563"/>
                    <a:pt x="4679" y="1262"/>
                  </a:cubicBezTo>
                  <a:cubicBezTo>
                    <a:pt x="5005" y="574"/>
                    <a:pt x="4274" y="0"/>
                    <a:pt x="3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372;p60">
              <a:extLst>
                <a:ext uri="{FF2B5EF4-FFF2-40B4-BE49-F238E27FC236}">
                  <a16:creationId xmlns:a16="http://schemas.microsoft.com/office/drawing/2014/main" id="{24CC6343-499B-4D66-B20E-B8EBC5772971}"/>
                </a:ext>
              </a:extLst>
            </p:cNvPr>
            <p:cNvSpPr/>
            <p:nvPr/>
          </p:nvSpPr>
          <p:spPr>
            <a:xfrm>
              <a:off x="1081556" y="3325987"/>
              <a:ext cx="139802" cy="106598"/>
            </a:xfrm>
            <a:custGeom>
              <a:avLst/>
              <a:gdLst/>
              <a:ahLst/>
              <a:cxnLst/>
              <a:rect l="l" t="t" r="r" b="b"/>
              <a:pathLst>
                <a:path w="4362" h="3326" extrusionOk="0">
                  <a:moveTo>
                    <a:pt x="4345" y="0"/>
                  </a:moveTo>
                  <a:cubicBezTo>
                    <a:pt x="4345" y="84"/>
                    <a:pt x="4345" y="151"/>
                    <a:pt x="4328" y="234"/>
                  </a:cubicBezTo>
                  <a:cubicBezTo>
                    <a:pt x="4345" y="184"/>
                    <a:pt x="4361" y="117"/>
                    <a:pt x="4345" y="67"/>
                  </a:cubicBezTo>
                  <a:cubicBezTo>
                    <a:pt x="4345" y="17"/>
                    <a:pt x="4345" y="0"/>
                    <a:pt x="4345" y="0"/>
                  </a:cubicBezTo>
                  <a:close/>
                  <a:moveTo>
                    <a:pt x="4328" y="234"/>
                  </a:moveTo>
                  <a:cubicBezTo>
                    <a:pt x="4278" y="435"/>
                    <a:pt x="4144" y="602"/>
                    <a:pt x="3977" y="736"/>
                  </a:cubicBezTo>
                  <a:cubicBezTo>
                    <a:pt x="3726" y="903"/>
                    <a:pt x="3426" y="1020"/>
                    <a:pt x="3125" y="1053"/>
                  </a:cubicBezTo>
                  <a:cubicBezTo>
                    <a:pt x="2941" y="1086"/>
                    <a:pt x="2774" y="1120"/>
                    <a:pt x="2573" y="1170"/>
                  </a:cubicBezTo>
                  <a:cubicBezTo>
                    <a:pt x="2390" y="1203"/>
                    <a:pt x="2206" y="1287"/>
                    <a:pt x="2039" y="1387"/>
                  </a:cubicBezTo>
                  <a:cubicBezTo>
                    <a:pt x="1738" y="1638"/>
                    <a:pt x="1487" y="1939"/>
                    <a:pt x="1320" y="2273"/>
                  </a:cubicBezTo>
                  <a:cubicBezTo>
                    <a:pt x="1170" y="2540"/>
                    <a:pt x="986" y="2791"/>
                    <a:pt x="769" y="3008"/>
                  </a:cubicBezTo>
                  <a:cubicBezTo>
                    <a:pt x="619" y="3158"/>
                    <a:pt x="435" y="3258"/>
                    <a:pt x="234" y="3292"/>
                  </a:cubicBezTo>
                  <a:cubicBezTo>
                    <a:pt x="176" y="3306"/>
                    <a:pt x="131" y="3321"/>
                    <a:pt x="87" y="3325"/>
                  </a:cubicBezTo>
                  <a:lnTo>
                    <a:pt x="87" y="3325"/>
                  </a:lnTo>
                  <a:cubicBezTo>
                    <a:pt x="135" y="3323"/>
                    <a:pt x="181" y="3319"/>
                    <a:pt x="234" y="3309"/>
                  </a:cubicBezTo>
                  <a:cubicBezTo>
                    <a:pt x="435" y="3258"/>
                    <a:pt x="635" y="3158"/>
                    <a:pt x="786" y="3025"/>
                  </a:cubicBezTo>
                  <a:cubicBezTo>
                    <a:pt x="1003" y="2807"/>
                    <a:pt x="1203" y="2557"/>
                    <a:pt x="1337" y="2289"/>
                  </a:cubicBezTo>
                  <a:cubicBezTo>
                    <a:pt x="1521" y="1939"/>
                    <a:pt x="1755" y="1654"/>
                    <a:pt x="2055" y="1421"/>
                  </a:cubicBezTo>
                  <a:cubicBezTo>
                    <a:pt x="2390" y="1237"/>
                    <a:pt x="2741" y="1120"/>
                    <a:pt x="3125" y="1070"/>
                  </a:cubicBezTo>
                  <a:cubicBezTo>
                    <a:pt x="3426" y="1036"/>
                    <a:pt x="3726" y="919"/>
                    <a:pt x="3994" y="752"/>
                  </a:cubicBezTo>
                  <a:cubicBezTo>
                    <a:pt x="4161" y="619"/>
                    <a:pt x="4278" y="435"/>
                    <a:pt x="4328" y="234"/>
                  </a:cubicBezTo>
                  <a:close/>
                  <a:moveTo>
                    <a:pt x="87" y="3325"/>
                  </a:moveTo>
                  <a:cubicBezTo>
                    <a:pt x="59" y="3325"/>
                    <a:pt x="31" y="3325"/>
                    <a:pt x="0" y="3325"/>
                  </a:cubicBezTo>
                  <a:lnTo>
                    <a:pt x="67" y="3325"/>
                  </a:lnTo>
                  <a:cubicBezTo>
                    <a:pt x="74" y="3325"/>
                    <a:pt x="80" y="3325"/>
                    <a:pt x="87" y="332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373;p60">
              <a:extLst>
                <a:ext uri="{FF2B5EF4-FFF2-40B4-BE49-F238E27FC236}">
                  <a16:creationId xmlns:a16="http://schemas.microsoft.com/office/drawing/2014/main" id="{40C74413-6C6B-47DF-AD06-1B01B32DE8D3}"/>
                </a:ext>
              </a:extLst>
            </p:cNvPr>
            <p:cNvSpPr/>
            <p:nvPr/>
          </p:nvSpPr>
          <p:spPr>
            <a:xfrm>
              <a:off x="1081012" y="3320635"/>
              <a:ext cx="138744" cy="77144"/>
            </a:xfrm>
            <a:custGeom>
              <a:avLst/>
              <a:gdLst/>
              <a:ahLst/>
              <a:cxnLst/>
              <a:rect l="l" t="t" r="r" b="b"/>
              <a:pathLst>
                <a:path w="4329" h="2407" extrusionOk="0">
                  <a:moveTo>
                    <a:pt x="2851" y="195"/>
                  </a:moveTo>
                  <a:cubicBezTo>
                    <a:pt x="2946" y="195"/>
                    <a:pt x="3036" y="229"/>
                    <a:pt x="3108" y="301"/>
                  </a:cubicBezTo>
                  <a:cubicBezTo>
                    <a:pt x="3209" y="418"/>
                    <a:pt x="3259" y="585"/>
                    <a:pt x="3209" y="735"/>
                  </a:cubicBezTo>
                  <a:cubicBezTo>
                    <a:pt x="3170" y="863"/>
                    <a:pt x="3093" y="962"/>
                    <a:pt x="2984" y="1031"/>
                  </a:cubicBezTo>
                  <a:lnTo>
                    <a:pt x="2984" y="1031"/>
                  </a:lnTo>
                  <a:cubicBezTo>
                    <a:pt x="2881" y="1018"/>
                    <a:pt x="2781" y="984"/>
                    <a:pt x="2691" y="919"/>
                  </a:cubicBezTo>
                  <a:cubicBezTo>
                    <a:pt x="2574" y="852"/>
                    <a:pt x="2507" y="735"/>
                    <a:pt x="2490" y="585"/>
                  </a:cubicBezTo>
                  <a:cubicBezTo>
                    <a:pt x="2473" y="518"/>
                    <a:pt x="2490" y="451"/>
                    <a:pt x="2524" y="385"/>
                  </a:cubicBezTo>
                  <a:cubicBezTo>
                    <a:pt x="2557" y="318"/>
                    <a:pt x="2607" y="268"/>
                    <a:pt x="2674" y="234"/>
                  </a:cubicBezTo>
                  <a:cubicBezTo>
                    <a:pt x="2732" y="208"/>
                    <a:pt x="2792" y="195"/>
                    <a:pt x="2851" y="195"/>
                  </a:cubicBezTo>
                  <a:close/>
                  <a:moveTo>
                    <a:pt x="416" y="1675"/>
                  </a:moveTo>
                  <a:cubicBezTo>
                    <a:pt x="378" y="1675"/>
                    <a:pt x="339" y="1679"/>
                    <a:pt x="301" y="1688"/>
                  </a:cubicBezTo>
                  <a:cubicBezTo>
                    <a:pt x="326" y="1685"/>
                    <a:pt x="352" y="1684"/>
                    <a:pt x="378" y="1684"/>
                  </a:cubicBezTo>
                  <a:cubicBezTo>
                    <a:pt x="507" y="1684"/>
                    <a:pt x="641" y="1718"/>
                    <a:pt x="752" y="1788"/>
                  </a:cubicBezTo>
                  <a:cubicBezTo>
                    <a:pt x="652" y="1713"/>
                    <a:pt x="533" y="1675"/>
                    <a:pt x="416" y="1675"/>
                  </a:cubicBezTo>
                  <a:close/>
                  <a:moveTo>
                    <a:pt x="4328" y="0"/>
                  </a:moveTo>
                  <a:lnTo>
                    <a:pt x="4328" y="0"/>
                  </a:lnTo>
                  <a:cubicBezTo>
                    <a:pt x="4295" y="84"/>
                    <a:pt x="4261" y="184"/>
                    <a:pt x="4228" y="268"/>
                  </a:cubicBezTo>
                  <a:cubicBezTo>
                    <a:pt x="4161" y="418"/>
                    <a:pt x="4061" y="552"/>
                    <a:pt x="3961" y="652"/>
                  </a:cubicBezTo>
                  <a:cubicBezTo>
                    <a:pt x="3810" y="802"/>
                    <a:pt x="3626" y="919"/>
                    <a:pt x="3426" y="986"/>
                  </a:cubicBezTo>
                  <a:cubicBezTo>
                    <a:pt x="3309" y="1019"/>
                    <a:pt x="3192" y="1036"/>
                    <a:pt x="3075" y="1036"/>
                  </a:cubicBezTo>
                  <a:cubicBezTo>
                    <a:pt x="3060" y="1036"/>
                    <a:pt x="3045" y="1036"/>
                    <a:pt x="3030" y="1035"/>
                  </a:cubicBezTo>
                  <a:lnTo>
                    <a:pt x="3030" y="1035"/>
                  </a:lnTo>
                  <a:cubicBezTo>
                    <a:pt x="3121" y="963"/>
                    <a:pt x="3197" y="865"/>
                    <a:pt x="3242" y="752"/>
                  </a:cubicBezTo>
                  <a:cubicBezTo>
                    <a:pt x="3275" y="585"/>
                    <a:pt x="3242" y="401"/>
                    <a:pt x="3125" y="284"/>
                  </a:cubicBezTo>
                  <a:cubicBezTo>
                    <a:pt x="3042" y="211"/>
                    <a:pt x="2939" y="171"/>
                    <a:pt x="2837" y="171"/>
                  </a:cubicBezTo>
                  <a:cubicBezTo>
                    <a:pt x="2776" y="171"/>
                    <a:pt x="2714" y="186"/>
                    <a:pt x="2657" y="217"/>
                  </a:cubicBezTo>
                  <a:cubicBezTo>
                    <a:pt x="2590" y="251"/>
                    <a:pt x="2540" y="301"/>
                    <a:pt x="2490" y="368"/>
                  </a:cubicBezTo>
                  <a:cubicBezTo>
                    <a:pt x="2457" y="435"/>
                    <a:pt x="2457" y="518"/>
                    <a:pt x="2457" y="585"/>
                  </a:cubicBezTo>
                  <a:cubicBezTo>
                    <a:pt x="2490" y="735"/>
                    <a:pt x="2557" y="869"/>
                    <a:pt x="2691" y="953"/>
                  </a:cubicBezTo>
                  <a:cubicBezTo>
                    <a:pt x="2774" y="1000"/>
                    <a:pt x="2866" y="1031"/>
                    <a:pt x="2961" y="1045"/>
                  </a:cubicBezTo>
                  <a:lnTo>
                    <a:pt x="2961" y="1045"/>
                  </a:lnTo>
                  <a:cubicBezTo>
                    <a:pt x="2934" y="1060"/>
                    <a:pt x="2905" y="1074"/>
                    <a:pt x="2874" y="1086"/>
                  </a:cubicBezTo>
                  <a:cubicBezTo>
                    <a:pt x="2724" y="1153"/>
                    <a:pt x="2557" y="1203"/>
                    <a:pt x="2373" y="1220"/>
                  </a:cubicBezTo>
                  <a:cubicBezTo>
                    <a:pt x="2290" y="1237"/>
                    <a:pt x="2202" y="1245"/>
                    <a:pt x="2114" y="1245"/>
                  </a:cubicBezTo>
                  <a:cubicBezTo>
                    <a:pt x="2027" y="1245"/>
                    <a:pt x="1939" y="1237"/>
                    <a:pt x="1855" y="1220"/>
                  </a:cubicBezTo>
                  <a:cubicBezTo>
                    <a:pt x="1688" y="1203"/>
                    <a:pt x="1521" y="1153"/>
                    <a:pt x="1371" y="1103"/>
                  </a:cubicBezTo>
                  <a:cubicBezTo>
                    <a:pt x="1245" y="1065"/>
                    <a:pt x="1120" y="1047"/>
                    <a:pt x="995" y="1047"/>
                  </a:cubicBezTo>
                  <a:cubicBezTo>
                    <a:pt x="953" y="1047"/>
                    <a:pt x="911" y="1049"/>
                    <a:pt x="869" y="1053"/>
                  </a:cubicBezTo>
                  <a:cubicBezTo>
                    <a:pt x="510" y="1090"/>
                    <a:pt x="242" y="1367"/>
                    <a:pt x="196" y="1699"/>
                  </a:cubicBezTo>
                  <a:lnTo>
                    <a:pt x="196" y="1699"/>
                  </a:lnTo>
                  <a:cubicBezTo>
                    <a:pt x="131" y="1711"/>
                    <a:pt x="66" y="1733"/>
                    <a:pt x="1" y="1755"/>
                  </a:cubicBezTo>
                  <a:cubicBezTo>
                    <a:pt x="66" y="1733"/>
                    <a:pt x="130" y="1718"/>
                    <a:pt x="195" y="1706"/>
                  </a:cubicBezTo>
                  <a:lnTo>
                    <a:pt x="195" y="1706"/>
                  </a:lnTo>
                  <a:cubicBezTo>
                    <a:pt x="181" y="1819"/>
                    <a:pt x="192" y="1938"/>
                    <a:pt x="235" y="2055"/>
                  </a:cubicBezTo>
                  <a:cubicBezTo>
                    <a:pt x="268" y="2172"/>
                    <a:pt x="351" y="2289"/>
                    <a:pt x="468" y="2356"/>
                  </a:cubicBezTo>
                  <a:cubicBezTo>
                    <a:pt x="535" y="2390"/>
                    <a:pt x="602" y="2406"/>
                    <a:pt x="652" y="2406"/>
                  </a:cubicBezTo>
                  <a:cubicBezTo>
                    <a:pt x="719" y="2406"/>
                    <a:pt x="786" y="2373"/>
                    <a:pt x="819" y="2339"/>
                  </a:cubicBezTo>
                  <a:cubicBezTo>
                    <a:pt x="903" y="2256"/>
                    <a:pt x="936" y="2139"/>
                    <a:pt x="920" y="2022"/>
                  </a:cubicBezTo>
                  <a:cubicBezTo>
                    <a:pt x="903" y="1922"/>
                    <a:pt x="836" y="1838"/>
                    <a:pt x="752" y="1788"/>
                  </a:cubicBezTo>
                  <a:lnTo>
                    <a:pt x="752" y="1788"/>
                  </a:lnTo>
                  <a:cubicBezTo>
                    <a:pt x="836" y="1855"/>
                    <a:pt x="886" y="1938"/>
                    <a:pt x="903" y="2022"/>
                  </a:cubicBezTo>
                  <a:cubicBezTo>
                    <a:pt x="920" y="2139"/>
                    <a:pt x="886" y="2239"/>
                    <a:pt x="819" y="2323"/>
                  </a:cubicBezTo>
                  <a:cubicBezTo>
                    <a:pt x="769" y="2356"/>
                    <a:pt x="719" y="2390"/>
                    <a:pt x="652" y="2390"/>
                  </a:cubicBezTo>
                  <a:cubicBezTo>
                    <a:pt x="602" y="2390"/>
                    <a:pt x="535" y="2373"/>
                    <a:pt x="485" y="2339"/>
                  </a:cubicBezTo>
                  <a:cubicBezTo>
                    <a:pt x="368" y="2273"/>
                    <a:pt x="285" y="2172"/>
                    <a:pt x="251" y="2039"/>
                  </a:cubicBezTo>
                  <a:cubicBezTo>
                    <a:pt x="213" y="1925"/>
                    <a:pt x="204" y="1811"/>
                    <a:pt x="219" y="1702"/>
                  </a:cubicBezTo>
                  <a:lnTo>
                    <a:pt x="219" y="1702"/>
                  </a:lnTo>
                  <a:cubicBezTo>
                    <a:pt x="246" y="1697"/>
                    <a:pt x="274" y="1692"/>
                    <a:pt x="301" y="1688"/>
                  </a:cubicBezTo>
                  <a:cubicBezTo>
                    <a:pt x="274" y="1688"/>
                    <a:pt x="247" y="1690"/>
                    <a:pt x="220" y="1694"/>
                  </a:cubicBezTo>
                  <a:lnTo>
                    <a:pt x="220" y="1694"/>
                  </a:lnTo>
                  <a:cubicBezTo>
                    <a:pt x="267" y="1374"/>
                    <a:pt x="522" y="1107"/>
                    <a:pt x="869" y="1070"/>
                  </a:cubicBezTo>
                  <a:cubicBezTo>
                    <a:pt x="899" y="1067"/>
                    <a:pt x="929" y="1065"/>
                    <a:pt x="958" y="1065"/>
                  </a:cubicBezTo>
                  <a:cubicBezTo>
                    <a:pt x="1095" y="1065"/>
                    <a:pt x="1230" y="1095"/>
                    <a:pt x="1354" y="1136"/>
                  </a:cubicBezTo>
                  <a:cubicBezTo>
                    <a:pt x="1521" y="1187"/>
                    <a:pt x="1688" y="1220"/>
                    <a:pt x="1855" y="1253"/>
                  </a:cubicBezTo>
                  <a:cubicBezTo>
                    <a:pt x="1939" y="1262"/>
                    <a:pt x="2027" y="1266"/>
                    <a:pt x="2114" y="1266"/>
                  </a:cubicBezTo>
                  <a:cubicBezTo>
                    <a:pt x="2202" y="1266"/>
                    <a:pt x="2290" y="1262"/>
                    <a:pt x="2373" y="1253"/>
                  </a:cubicBezTo>
                  <a:cubicBezTo>
                    <a:pt x="2557" y="1237"/>
                    <a:pt x="2724" y="1187"/>
                    <a:pt x="2891" y="1120"/>
                  </a:cubicBezTo>
                  <a:cubicBezTo>
                    <a:pt x="2932" y="1101"/>
                    <a:pt x="2972" y="1078"/>
                    <a:pt x="3010" y="1050"/>
                  </a:cubicBezTo>
                  <a:lnTo>
                    <a:pt x="3010" y="1050"/>
                  </a:lnTo>
                  <a:cubicBezTo>
                    <a:pt x="3032" y="1052"/>
                    <a:pt x="3053" y="1053"/>
                    <a:pt x="3075" y="1053"/>
                  </a:cubicBezTo>
                  <a:cubicBezTo>
                    <a:pt x="3192" y="1053"/>
                    <a:pt x="3309" y="1036"/>
                    <a:pt x="3426" y="1003"/>
                  </a:cubicBezTo>
                  <a:cubicBezTo>
                    <a:pt x="3626" y="936"/>
                    <a:pt x="3810" y="819"/>
                    <a:pt x="3961" y="669"/>
                  </a:cubicBezTo>
                  <a:cubicBezTo>
                    <a:pt x="4078" y="552"/>
                    <a:pt x="4161" y="418"/>
                    <a:pt x="4228" y="284"/>
                  </a:cubicBezTo>
                  <a:cubicBezTo>
                    <a:pt x="4278" y="184"/>
                    <a:pt x="4311" y="100"/>
                    <a:pt x="43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374;p60">
              <a:extLst>
                <a:ext uri="{FF2B5EF4-FFF2-40B4-BE49-F238E27FC236}">
                  <a16:creationId xmlns:a16="http://schemas.microsoft.com/office/drawing/2014/main" id="{6E015D68-FED5-48B7-A9D3-48C8FFDB009D}"/>
                </a:ext>
              </a:extLst>
            </p:cNvPr>
            <p:cNvSpPr/>
            <p:nvPr/>
          </p:nvSpPr>
          <p:spPr>
            <a:xfrm>
              <a:off x="942331" y="3795071"/>
              <a:ext cx="290277" cy="624462"/>
            </a:xfrm>
            <a:custGeom>
              <a:avLst/>
              <a:gdLst/>
              <a:ahLst/>
              <a:cxnLst/>
              <a:rect l="l" t="t" r="r" b="b"/>
              <a:pathLst>
                <a:path w="9057" h="19484" extrusionOk="0">
                  <a:moveTo>
                    <a:pt x="8622" y="1"/>
                  </a:moveTo>
                  <a:lnTo>
                    <a:pt x="2841" y="486"/>
                  </a:lnTo>
                  <a:lnTo>
                    <a:pt x="0" y="19082"/>
                  </a:lnTo>
                  <a:lnTo>
                    <a:pt x="2356" y="19383"/>
                  </a:lnTo>
                  <a:lnTo>
                    <a:pt x="5664" y="3777"/>
                  </a:lnTo>
                  <a:lnTo>
                    <a:pt x="6500" y="19483"/>
                  </a:lnTo>
                  <a:lnTo>
                    <a:pt x="9056" y="19433"/>
                  </a:lnTo>
                  <a:lnTo>
                    <a:pt x="862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375;p60">
              <a:extLst>
                <a:ext uri="{FF2B5EF4-FFF2-40B4-BE49-F238E27FC236}">
                  <a16:creationId xmlns:a16="http://schemas.microsoft.com/office/drawing/2014/main" id="{2209C10A-DF53-470D-98D3-FFEFA8DCDE01}"/>
                </a:ext>
              </a:extLst>
            </p:cNvPr>
            <p:cNvSpPr/>
            <p:nvPr/>
          </p:nvSpPr>
          <p:spPr>
            <a:xfrm>
              <a:off x="940184" y="3792955"/>
              <a:ext cx="294540" cy="628180"/>
            </a:xfrm>
            <a:custGeom>
              <a:avLst/>
              <a:gdLst/>
              <a:ahLst/>
              <a:cxnLst/>
              <a:rect l="l" t="t" r="r" b="b"/>
              <a:pathLst>
                <a:path w="9190" h="19600" extrusionOk="0">
                  <a:moveTo>
                    <a:pt x="8639" y="134"/>
                  </a:moveTo>
                  <a:lnTo>
                    <a:pt x="9056" y="19449"/>
                  </a:lnTo>
                  <a:lnTo>
                    <a:pt x="6634" y="19482"/>
                  </a:lnTo>
                  <a:lnTo>
                    <a:pt x="5781" y="3392"/>
                  </a:lnTo>
                  <a:lnTo>
                    <a:pt x="2373" y="19382"/>
                  </a:lnTo>
                  <a:lnTo>
                    <a:pt x="134" y="19098"/>
                  </a:lnTo>
                  <a:lnTo>
                    <a:pt x="2958" y="602"/>
                  </a:lnTo>
                  <a:lnTo>
                    <a:pt x="8639" y="134"/>
                  </a:lnTo>
                  <a:close/>
                  <a:moveTo>
                    <a:pt x="8739" y="0"/>
                  </a:moveTo>
                  <a:lnTo>
                    <a:pt x="2891" y="485"/>
                  </a:lnTo>
                  <a:lnTo>
                    <a:pt x="2841" y="485"/>
                  </a:lnTo>
                  <a:lnTo>
                    <a:pt x="0" y="19198"/>
                  </a:lnTo>
                  <a:lnTo>
                    <a:pt x="2473" y="19499"/>
                  </a:lnTo>
                  <a:lnTo>
                    <a:pt x="5698" y="4294"/>
                  </a:lnTo>
                  <a:lnTo>
                    <a:pt x="6517" y="19549"/>
                  </a:lnTo>
                  <a:lnTo>
                    <a:pt x="6517" y="19599"/>
                  </a:lnTo>
                  <a:lnTo>
                    <a:pt x="9190" y="19566"/>
                  </a:lnTo>
                  <a:lnTo>
                    <a:pt x="8756" y="67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376;p60">
              <a:extLst>
                <a:ext uri="{FF2B5EF4-FFF2-40B4-BE49-F238E27FC236}">
                  <a16:creationId xmlns:a16="http://schemas.microsoft.com/office/drawing/2014/main" id="{0FE65455-B1D7-48AA-B472-1046D9C0B707}"/>
                </a:ext>
              </a:extLst>
            </p:cNvPr>
            <p:cNvSpPr/>
            <p:nvPr/>
          </p:nvSpPr>
          <p:spPr>
            <a:xfrm>
              <a:off x="1207385" y="3883433"/>
              <a:ext cx="1635" cy="533408"/>
            </a:xfrm>
            <a:custGeom>
              <a:avLst/>
              <a:gdLst/>
              <a:ahLst/>
              <a:cxnLst/>
              <a:rect l="l" t="t" r="r" b="b"/>
              <a:pathLst>
                <a:path w="51" h="16643" extrusionOk="0">
                  <a:moveTo>
                    <a:pt x="34" y="1"/>
                  </a:moveTo>
                  <a:cubicBezTo>
                    <a:pt x="18" y="1"/>
                    <a:pt x="1" y="3727"/>
                    <a:pt x="1" y="8322"/>
                  </a:cubicBezTo>
                  <a:cubicBezTo>
                    <a:pt x="1" y="12917"/>
                    <a:pt x="18" y="16643"/>
                    <a:pt x="34" y="16643"/>
                  </a:cubicBezTo>
                  <a:cubicBezTo>
                    <a:pt x="51" y="16643"/>
                    <a:pt x="51" y="12917"/>
                    <a:pt x="51" y="8322"/>
                  </a:cubicBezTo>
                  <a:cubicBezTo>
                    <a:pt x="51" y="3727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377;p60">
              <a:extLst>
                <a:ext uri="{FF2B5EF4-FFF2-40B4-BE49-F238E27FC236}">
                  <a16:creationId xmlns:a16="http://schemas.microsoft.com/office/drawing/2014/main" id="{D8FC0688-B355-4001-A746-12A355FC38B5}"/>
                </a:ext>
              </a:extLst>
            </p:cNvPr>
            <p:cNvSpPr/>
            <p:nvPr/>
          </p:nvSpPr>
          <p:spPr>
            <a:xfrm>
              <a:off x="1001239" y="3919873"/>
              <a:ext cx="107656" cy="494820"/>
            </a:xfrm>
            <a:custGeom>
              <a:avLst/>
              <a:gdLst/>
              <a:ahLst/>
              <a:cxnLst/>
              <a:rect l="l" t="t" r="r" b="b"/>
              <a:pathLst>
                <a:path w="3359" h="15439" extrusionOk="0">
                  <a:moveTo>
                    <a:pt x="3358" y="0"/>
                  </a:moveTo>
                  <a:cubicBezTo>
                    <a:pt x="3358" y="17"/>
                    <a:pt x="3358" y="33"/>
                    <a:pt x="3342" y="50"/>
                  </a:cubicBezTo>
                  <a:cubicBezTo>
                    <a:pt x="3342" y="67"/>
                    <a:pt x="3325" y="117"/>
                    <a:pt x="3325" y="167"/>
                  </a:cubicBezTo>
                  <a:lnTo>
                    <a:pt x="3358" y="50"/>
                  </a:lnTo>
                  <a:cubicBezTo>
                    <a:pt x="3358" y="33"/>
                    <a:pt x="3358" y="17"/>
                    <a:pt x="3358" y="0"/>
                  </a:cubicBezTo>
                  <a:close/>
                  <a:moveTo>
                    <a:pt x="3325" y="167"/>
                  </a:moveTo>
                  <a:lnTo>
                    <a:pt x="3208" y="602"/>
                  </a:lnTo>
                  <a:lnTo>
                    <a:pt x="2824" y="2256"/>
                  </a:lnTo>
                  <a:cubicBezTo>
                    <a:pt x="2490" y="3643"/>
                    <a:pt x="2055" y="5581"/>
                    <a:pt x="1587" y="7703"/>
                  </a:cubicBezTo>
                  <a:cubicBezTo>
                    <a:pt x="1136" y="9841"/>
                    <a:pt x="719" y="11780"/>
                    <a:pt x="434" y="13166"/>
                  </a:cubicBezTo>
                  <a:cubicBezTo>
                    <a:pt x="301" y="13868"/>
                    <a:pt x="184" y="14436"/>
                    <a:pt x="117" y="14837"/>
                  </a:cubicBezTo>
                  <a:lnTo>
                    <a:pt x="17" y="15288"/>
                  </a:lnTo>
                  <a:cubicBezTo>
                    <a:pt x="17" y="15338"/>
                    <a:pt x="0" y="15372"/>
                    <a:pt x="0" y="15405"/>
                  </a:cubicBezTo>
                  <a:cubicBezTo>
                    <a:pt x="0" y="15422"/>
                    <a:pt x="0" y="15422"/>
                    <a:pt x="0" y="15439"/>
                  </a:cubicBezTo>
                  <a:cubicBezTo>
                    <a:pt x="0" y="15439"/>
                    <a:pt x="0" y="15422"/>
                    <a:pt x="17" y="15405"/>
                  </a:cubicBezTo>
                  <a:lnTo>
                    <a:pt x="33" y="15288"/>
                  </a:lnTo>
                  <a:cubicBezTo>
                    <a:pt x="67" y="15188"/>
                    <a:pt x="100" y="15038"/>
                    <a:pt x="134" y="14837"/>
                  </a:cubicBezTo>
                  <a:lnTo>
                    <a:pt x="485" y="13183"/>
                  </a:lnTo>
                  <a:cubicBezTo>
                    <a:pt x="785" y="11780"/>
                    <a:pt x="1186" y="9858"/>
                    <a:pt x="1654" y="7719"/>
                  </a:cubicBezTo>
                  <a:cubicBezTo>
                    <a:pt x="2122" y="5581"/>
                    <a:pt x="2556" y="3659"/>
                    <a:pt x="2857" y="2272"/>
                  </a:cubicBezTo>
                  <a:lnTo>
                    <a:pt x="3225" y="618"/>
                  </a:lnTo>
                  <a:cubicBezTo>
                    <a:pt x="3275" y="418"/>
                    <a:pt x="3308" y="267"/>
                    <a:pt x="3325" y="16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378;p60">
              <a:extLst>
                <a:ext uri="{FF2B5EF4-FFF2-40B4-BE49-F238E27FC236}">
                  <a16:creationId xmlns:a16="http://schemas.microsoft.com/office/drawing/2014/main" id="{8BEB9679-27A2-4158-A85D-C36143545E46}"/>
                </a:ext>
              </a:extLst>
            </p:cNvPr>
            <p:cNvSpPr/>
            <p:nvPr/>
          </p:nvSpPr>
          <p:spPr>
            <a:xfrm>
              <a:off x="1063352" y="3915162"/>
              <a:ext cx="87304" cy="9006"/>
            </a:xfrm>
            <a:custGeom>
              <a:avLst/>
              <a:gdLst/>
              <a:ahLst/>
              <a:cxnLst/>
              <a:rect l="l" t="t" r="r" b="b"/>
              <a:pathLst>
                <a:path w="2724" h="281" extrusionOk="0">
                  <a:moveTo>
                    <a:pt x="2523" y="1"/>
                  </a:moveTo>
                  <a:cubicBezTo>
                    <a:pt x="2456" y="1"/>
                    <a:pt x="2390" y="5"/>
                    <a:pt x="2323" y="13"/>
                  </a:cubicBezTo>
                  <a:cubicBezTo>
                    <a:pt x="2072" y="13"/>
                    <a:pt x="1738" y="30"/>
                    <a:pt x="1354" y="64"/>
                  </a:cubicBezTo>
                  <a:cubicBezTo>
                    <a:pt x="969" y="97"/>
                    <a:pt x="635" y="164"/>
                    <a:pt x="385" y="197"/>
                  </a:cubicBezTo>
                  <a:cubicBezTo>
                    <a:pt x="251" y="214"/>
                    <a:pt x="134" y="247"/>
                    <a:pt x="0" y="281"/>
                  </a:cubicBezTo>
                  <a:cubicBezTo>
                    <a:pt x="134" y="281"/>
                    <a:pt x="268" y="264"/>
                    <a:pt x="401" y="247"/>
                  </a:cubicBezTo>
                  <a:cubicBezTo>
                    <a:pt x="652" y="214"/>
                    <a:pt x="986" y="164"/>
                    <a:pt x="1354" y="130"/>
                  </a:cubicBezTo>
                  <a:cubicBezTo>
                    <a:pt x="1738" y="97"/>
                    <a:pt x="2089" y="64"/>
                    <a:pt x="2323" y="47"/>
                  </a:cubicBezTo>
                  <a:cubicBezTo>
                    <a:pt x="2456" y="47"/>
                    <a:pt x="2590" y="30"/>
                    <a:pt x="2724" y="13"/>
                  </a:cubicBezTo>
                  <a:cubicBezTo>
                    <a:pt x="2657" y="5"/>
                    <a:pt x="2590" y="1"/>
                    <a:pt x="25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379;p60">
              <a:extLst>
                <a:ext uri="{FF2B5EF4-FFF2-40B4-BE49-F238E27FC236}">
                  <a16:creationId xmlns:a16="http://schemas.microsoft.com/office/drawing/2014/main" id="{0D4313D4-CF5E-407E-852D-B6598CF24DD5}"/>
                </a:ext>
              </a:extLst>
            </p:cNvPr>
            <p:cNvSpPr/>
            <p:nvPr/>
          </p:nvSpPr>
          <p:spPr>
            <a:xfrm>
              <a:off x="1175815" y="3844876"/>
              <a:ext cx="44998" cy="33236"/>
            </a:xfrm>
            <a:custGeom>
              <a:avLst/>
              <a:gdLst/>
              <a:ahLst/>
              <a:cxnLst/>
              <a:rect l="l" t="t" r="r" b="b"/>
              <a:pathLst>
                <a:path w="1404" h="1037" extrusionOk="0">
                  <a:moveTo>
                    <a:pt x="0" y="1"/>
                  </a:moveTo>
                  <a:cubicBezTo>
                    <a:pt x="0" y="101"/>
                    <a:pt x="17" y="185"/>
                    <a:pt x="67" y="268"/>
                  </a:cubicBezTo>
                  <a:cubicBezTo>
                    <a:pt x="234" y="719"/>
                    <a:pt x="652" y="1003"/>
                    <a:pt x="1120" y="1037"/>
                  </a:cubicBezTo>
                  <a:cubicBezTo>
                    <a:pt x="1220" y="1037"/>
                    <a:pt x="1303" y="1037"/>
                    <a:pt x="1404" y="1003"/>
                  </a:cubicBezTo>
                  <a:cubicBezTo>
                    <a:pt x="1404" y="995"/>
                    <a:pt x="1374" y="995"/>
                    <a:pt x="1324" y="995"/>
                  </a:cubicBezTo>
                  <a:cubicBezTo>
                    <a:pt x="1274" y="995"/>
                    <a:pt x="1203" y="995"/>
                    <a:pt x="1120" y="987"/>
                  </a:cubicBezTo>
                  <a:cubicBezTo>
                    <a:pt x="668" y="937"/>
                    <a:pt x="284" y="669"/>
                    <a:pt x="100" y="252"/>
                  </a:cubicBezTo>
                  <a:cubicBezTo>
                    <a:pt x="33" y="10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380;p60">
              <a:extLst>
                <a:ext uri="{FF2B5EF4-FFF2-40B4-BE49-F238E27FC236}">
                  <a16:creationId xmlns:a16="http://schemas.microsoft.com/office/drawing/2014/main" id="{726677D8-63A2-49B1-9779-84692B52E3DB}"/>
                </a:ext>
              </a:extLst>
            </p:cNvPr>
            <p:cNvSpPr/>
            <p:nvPr/>
          </p:nvSpPr>
          <p:spPr>
            <a:xfrm>
              <a:off x="1024251" y="3489186"/>
              <a:ext cx="418797" cy="355210"/>
            </a:xfrm>
            <a:custGeom>
              <a:avLst/>
              <a:gdLst/>
              <a:ahLst/>
              <a:cxnLst/>
              <a:rect l="l" t="t" r="r" b="b"/>
              <a:pathLst>
                <a:path w="13067" h="11083" extrusionOk="0">
                  <a:moveTo>
                    <a:pt x="3867" y="0"/>
                  </a:moveTo>
                  <a:cubicBezTo>
                    <a:pt x="3285" y="0"/>
                    <a:pt x="2704" y="33"/>
                    <a:pt x="2122" y="88"/>
                  </a:cubicBezTo>
                  <a:cubicBezTo>
                    <a:pt x="1070" y="205"/>
                    <a:pt x="251" y="1040"/>
                    <a:pt x="168" y="2093"/>
                  </a:cubicBezTo>
                  <a:cubicBezTo>
                    <a:pt x="101" y="2895"/>
                    <a:pt x="151" y="3831"/>
                    <a:pt x="151" y="5418"/>
                  </a:cubicBezTo>
                  <a:lnTo>
                    <a:pt x="1" y="11082"/>
                  </a:lnTo>
                  <a:lnTo>
                    <a:pt x="6183" y="11082"/>
                  </a:lnTo>
                  <a:lnTo>
                    <a:pt x="5949" y="6070"/>
                  </a:lnTo>
                  <a:cubicBezTo>
                    <a:pt x="5915" y="5084"/>
                    <a:pt x="5915" y="4967"/>
                    <a:pt x="5899" y="4065"/>
                  </a:cubicBezTo>
                  <a:lnTo>
                    <a:pt x="5899" y="4065"/>
                  </a:lnTo>
                  <a:cubicBezTo>
                    <a:pt x="5899" y="4065"/>
                    <a:pt x="6818" y="5184"/>
                    <a:pt x="7553" y="5969"/>
                  </a:cubicBezTo>
                  <a:cubicBezTo>
                    <a:pt x="7834" y="6272"/>
                    <a:pt x="8228" y="6435"/>
                    <a:pt x="8624" y="6435"/>
                  </a:cubicBezTo>
                  <a:cubicBezTo>
                    <a:pt x="8840" y="6435"/>
                    <a:pt x="9057" y="6387"/>
                    <a:pt x="9257" y="6287"/>
                  </a:cubicBezTo>
                  <a:lnTo>
                    <a:pt x="13067" y="3630"/>
                  </a:lnTo>
                  <a:lnTo>
                    <a:pt x="12365" y="1809"/>
                  </a:lnTo>
                  <a:lnTo>
                    <a:pt x="8906" y="3931"/>
                  </a:lnTo>
                  <a:cubicBezTo>
                    <a:pt x="8739" y="3831"/>
                    <a:pt x="7402" y="1909"/>
                    <a:pt x="6467" y="974"/>
                  </a:cubicBezTo>
                  <a:cubicBezTo>
                    <a:pt x="5865" y="372"/>
                    <a:pt x="5063" y="21"/>
                    <a:pt x="4228" y="4"/>
                  </a:cubicBezTo>
                  <a:cubicBezTo>
                    <a:pt x="4107" y="2"/>
                    <a:pt x="3987" y="0"/>
                    <a:pt x="386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381;p60">
              <a:extLst>
                <a:ext uri="{FF2B5EF4-FFF2-40B4-BE49-F238E27FC236}">
                  <a16:creationId xmlns:a16="http://schemas.microsoft.com/office/drawing/2014/main" id="{7A6B3600-8149-407E-9564-B284B2F49305}"/>
                </a:ext>
              </a:extLst>
            </p:cNvPr>
            <p:cNvSpPr/>
            <p:nvPr/>
          </p:nvSpPr>
          <p:spPr>
            <a:xfrm>
              <a:off x="950055" y="3506461"/>
              <a:ext cx="105829" cy="217075"/>
            </a:xfrm>
            <a:custGeom>
              <a:avLst/>
              <a:gdLst/>
              <a:ahLst/>
              <a:cxnLst/>
              <a:rect l="l" t="t" r="r" b="b"/>
              <a:pathLst>
                <a:path w="3302" h="6773" extrusionOk="0">
                  <a:moveTo>
                    <a:pt x="3301" y="0"/>
                  </a:moveTo>
                  <a:cubicBezTo>
                    <a:pt x="2717" y="267"/>
                    <a:pt x="277" y="3392"/>
                    <a:pt x="110" y="5430"/>
                  </a:cubicBezTo>
                  <a:cubicBezTo>
                    <a:pt x="1" y="6661"/>
                    <a:pt x="1960" y="6773"/>
                    <a:pt x="2677" y="6773"/>
                  </a:cubicBezTo>
                  <a:cubicBezTo>
                    <a:pt x="2836" y="6773"/>
                    <a:pt x="2934" y="6767"/>
                    <a:pt x="2934" y="6767"/>
                  </a:cubicBezTo>
                  <a:cubicBezTo>
                    <a:pt x="2934" y="6767"/>
                    <a:pt x="3132" y="651"/>
                    <a:pt x="3036" y="651"/>
                  </a:cubicBezTo>
                  <a:cubicBezTo>
                    <a:pt x="3035" y="651"/>
                    <a:pt x="3035" y="651"/>
                    <a:pt x="3034" y="652"/>
                  </a:cubicBezTo>
                  <a:lnTo>
                    <a:pt x="330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382;p60">
              <a:extLst>
                <a:ext uri="{FF2B5EF4-FFF2-40B4-BE49-F238E27FC236}">
                  <a16:creationId xmlns:a16="http://schemas.microsoft.com/office/drawing/2014/main" id="{951E093B-499C-4003-9012-CD0E7EE9B298}"/>
                </a:ext>
              </a:extLst>
            </p:cNvPr>
            <p:cNvSpPr/>
            <p:nvPr/>
          </p:nvSpPr>
          <p:spPr>
            <a:xfrm>
              <a:off x="1027456" y="3523575"/>
              <a:ext cx="9679" cy="203005"/>
            </a:xfrm>
            <a:custGeom>
              <a:avLst/>
              <a:gdLst/>
              <a:ahLst/>
              <a:cxnLst/>
              <a:rect l="l" t="t" r="r" b="b"/>
              <a:pathLst>
                <a:path w="302" h="6334" extrusionOk="0">
                  <a:moveTo>
                    <a:pt x="302" y="1"/>
                  </a:moveTo>
                  <a:cubicBezTo>
                    <a:pt x="301" y="1"/>
                    <a:pt x="285" y="34"/>
                    <a:pt x="285" y="68"/>
                  </a:cubicBezTo>
                  <a:cubicBezTo>
                    <a:pt x="301" y="18"/>
                    <a:pt x="302" y="1"/>
                    <a:pt x="302" y="1"/>
                  </a:cubicBezTo>
                  <a:close/>
                  <a:moveTo>
                    <a:pt x="285" y="68"/>
                  </a:moveTo>
                  <a:cubicBezTo>
                    <a:pt x="285" y="118"/>
                    <a:pt x="268" y="185"/>
                    <a:pt x="268" y="251"/>
                  </a:cubicBezTo>
                  <a:cubicBezTo>
                    <a:pt x="251" y="418"/>
                    <a:pt x="235" y="652"/>
                    <a:pt x="218" y="936"/>
                  </a:cubicBezTo>
                  <a:cubicBezTo>
                    <a:pt x="185" y="1521"/>
                    <a:pt x="151" y="2307"/>
                    <a:pt x="118" y="3192"/>
                  </a:cubicBezTo>
                  <a:cubicBezTo>
                    <a:pt x="101" y="4078"/>
                    <a:pt x="68" y="4880"/>
                    <a:pt x="51" y="5464"/>
                  </a:cubicBezTo>
                  <a:cubicBezTo>
                    <a:pt x="34" y="5732"/>
                    <a:pt x="17" y="5966"/>
                    <a:pt x="17" y="6133"/>
                  </a:cubicBezTo>
                  <a:cubicBezTo>
                    <a:pt x="1" y="6216"/>
                    <a:pt x="1" y="6283"/>
                    <a:pt x="1" y="6333"/>
                  </a:cubicBezTo>
                  <a:cubicBezTo>
                    <a:pt x="17" y="6283"/>
                    <a:pt x="17" y="6216"/>
                    <a:pt x="17" y="6150"/>
                  </a:cubicBezTo>
                  <a:cubicBezTo>
                    <a:pt x="34" y="5982"/>
                    <a:pt x="51" y="5749"/>
                    <a:pt x="68" y="5464"/>
                  </a:cubicBezTo>
                  <a:cubicBezTo>
                    <a:pt x="101" y="4880"/>
                    <a:pt x="118" y="4078"/>
                    <a:pt x="151" y="3192"/>
                  </a:cubicBezTo>
                  <a:cubicBezTo>
                    <a:pt x="168" y="2307"/>
                    <a:pt x="201" y="1521"/>
                    <a:pt x="235" y="936"/>
                  </a:cubicBezTo>
                  <a:cubicBezTo>
                    <a:pt x="251" y="652"/>
                    <a:pt x="268" y="418"/>
                    <a:pt x="285" y="251"/>
                  </a:cubicBezTo>
                  <a:cubicBezTo>
                    <a:pt x="285" y="185"/>
                    <a:pt x="285" y="118"/>
                    <a:pt x="285" y="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383;p60">
              <a:extLst>
                <a:ext uri="{FF2B5EF4-FFF2-40B4-BE49-F238E27FC236}">
                  <a16:creationId xmlns:a16="http://schemas.microsoft.com/office/drawing/2014/main" id="{7ECA42C5-5917-4D99-899E-0885EEE32971}"/>
                </a:ext>
              </a:extLst>
            </p:cNvPr>
            <p:cNvSpPr/>
            <p:nvPr/>
          </p:nvSpPr>
          <p:spPr>
            <a:xfrm>
              <a:off x="1008194" y="3651583"/>
              <a:ext cx="20897" cy="23044"/>
            </a:xfrm>
            <a:custGeom>
              <a:avLst/>
              <a:gdLst/>
              <a:ahLst/>
              <a:cxnLst/>
              <a:rect l="l" t="t" r="r" b="b"/>
              <a:pathLst>
                <a:path w="652" h="719" extrusionOk="0">
                  <a:moveTo>
                    <a:pt x="652" y="0"/>
                  </a:moveTo>
                  <a:lnTo>
                    <a:pt x="652" y="0"/>
                  </a:lnTo>
                  <a:cubicBezTo>
                    <a:pt x="618" y="17"/>
                    <a:pt x="585" y="67"/>
                    <a:pt x="552" y="100"/>
                  </a:cubicBezTo>
                  <a:cubicBezTo>
                    <a:pt x="502" y="167"/>
                    <a:pt x="418" y="251"/>
                    <a:pt x="334" y="351"/>
                  </a:cubicBezTo>
                  <a:cubicBezTo>
                    <a:pt x="234" y="451"/>
                    <a:pt x="151" y="551"/>
                    <a:pt x="100" y="602"/>
                  </a:cubicBezTo>
                  <a:cubicBezTo>
                    <a:pt x="67" y="635"/>
                    <a:pt x="34" y="685"/>
                    <a:pt x="0" y="719"/>
                  </a:cubicBezTo>
                  <a:cubicBezTo>
                    <a:pt x="34" y="685"/>
                    <a:pt x="84" y="652"/>
                    <a:pt x="117" y="618"/>
                  </a:cubicBezTo>
                  <a:cubicBezTo>
                    <a:pt x="167" y="568"/>
                    <a:pt x="251" y="468"/>
                    <a:pt x="351" y="368"/>
                  </a:cubicBezTo>
                  <a:cubicBezTo>
                    <a:pt x="435" y="267"/>
                    <a:pt x="518" y="184"/>
                    <a:pt x="568" y="117"/>
                  </a:cubicBezTo>
                  <a:cubicBezTo>
                    <a:pt x="602" y="67"/>
                    <a:pt x="635" y="34"/>
                    <a:pt x="6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384;p60">
              <a:extLst>
                <a:ext uri="{FF2B5EF4-FFF2-40B4-BE49-F238E27FC236}">
                  <a16:creationId xmlns:a16="http://schemas.microsoft.com/office/drawing/2014/main" id="{84A46D5A-9E36-40FE-A6B7-37E5E9118FFA}"/>
                </a:ext>
              </a:extLst>
            </p:cNvPr>
            <p:cNvSpPr/>
            <p:nvPr/>
          </p:nvSpPr>
          <p:spPr>
            <a:xfrm>
              <a:off x="1304849" y="3615687"/>
              <a:ext cx="4327" cy="19326"/>
            </a:xfrm>
            <a:custGeom>
              <a:avLst/>
              <a:gdLst/>
              <a:ahLst/>
              <a:cxnLst/>
              <a:rect l="l" t="t" r="r" b="b"/>
              <a:pathLst>
                <a:path w="135" h="603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01" y="101"/>
                    <a:pt x="84" y="201"/>
                    <a:pt x="68" y="301"/>
                  </a:cubicBezTo>
                  <a:cubicBezTo>
                    <a:pt x="34" y="402"/>
                    <a:pt x="18" y="502"/>
                    <a:pt x="1" y="602"/>
                  </a:cubicBezTo>
                  <a:cubicBezTo>
                    <a:pt x="68" y="402"/>
                    <a:pt x="118" y="20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385;p60">
              <a:extLst>
                <a:ext uri="{FF2B5EF4-FFF2-40B4-BE49-F238E27FC236}">
                  <a16:creationId xmlns:a16="http://schemas.microsoft.com/office/drawing/2014/main" id="{632DF81A-EE38-4ADC-A74B-1C30D8E6DC85}"/>
                </a:ext>
              </a:extLst>
            </p:cNvPr>
            <p:cNvSpPr/>
            <p:nvPr/>
          </p:nvSpPr>
          <p:spPr>
            <a:xfrm>
              <a:off x="1310746" y="3614629"/>
              <a:ext cx="5384" cy="21986"/>
            </a:xfrm>
            <a:custGeom>
              <a:avLst/>
              <a:gdLst/>
              <a:ahLst/>
              <a:cxnLst/>
              <a:rect l="l" t="t" r="r" b="b"/>
              <a:pathLst>
                <a:path w="168" h="686" extrusionOk="0">
                  <a:moveTo>
                    <a:pt x="1" y="0"/>
                  </a:moveTo>
                  <a:cubicBezTo>
                    <a:pt x="51" y="234"/>
                    <a:pt x="101" y="468"/>
                    <a:pt x="168" y="685"/>
                  </a:cubicBezTo>
                  <a:cubicBezTo>
                    <a:pt x="134" y="451"/>
                    <a:pt x="84" y="2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386;p60">
              <a:extLst>
                <a:ext uri="{FF2B5EF4-FFF2-40B4-BE49-F238E27FC236}">
                  <a16:creationId xmlns:a16="http://schemas.microsoft.com/office/drawing/2014/main" id="{DD48907B-F2EC-4695-A96B-88341389BB9C}"/>
                </a:ext>
              </a:extLst>
            </p:cNvPr>
            <p:cNvSpPr/>
            <p:nvPr/>
          </p:nvSpPr>
          <p:spPr>
            <a:xfrm>
              <a:off x="1167771" y="3495211"/>
              <a:ext cx="50351" cy="129065"/>
            </a:xfrm>
            <a:custGeom>
              <a:avLst/>
              <a:gdLst/>
              <a:ahLst/>
              <a:cxnLst/>
              <a:rect l="l" t="t" r="r" b="b"/>
              <a:pathLst>
                <a:path w="1571" h="4027" extrusionOk="0">
                  <a:moveTo>
                    <a:pt x="652" y="0"/>
                  </a:moveTo>
                  <a:cubicBezTo>
                    <a:pt x="652" y="0"/>
                    <a:pt x="635" y="17"/>
                    <a:pt x="602" y="34"/>
                  </a:cubicBezTo>
                  <a:cubicBezTo>
                    <a:pt x="568" y="50"/>
                    <a:pt x="535" y="84"/>
                    <a:pt x="485" y="100"/>
                  </a:cubicBezTo>
                  <a:cubicBezTo>
                    <a:pt x="351" y="217"/>
                    <a:pt x="251" y="351"/>
                    <a:pt x="167" y="501"/>
                  </a:cubicBezTo>
                  <a:cubicBezTo>
                    <a:pt x="67" y="735"/>
                    <a:pt x="17" y="986"/>
                    <a:pt x="0" y="1237"/>
                  </a:cubicBezTo>
                  <a:cubicBezTo>
                    <a:pt x="0" y="1554"/>
                    <a:pt x="34" y="1855"/>
                    <a:pt x="151" y="2156"/>
                  </a:cubicBezTo>
                  <a:cubicBezTo>
                    <a:pt x="368" y="2674"/>
                    <a:pt x="685" y="3141"/>
                    <a:pt x="1086" y="3542"/>
                  </a:cubicBezTo>
                  <a:cubicBezTo>
                    <a:pt x="1237" y="3693"/>
                    <a:pt x="1354" y="3826"/>
                    <a:pt x="1437" y="3910"/>
                  </a:cubicBezTo>
                  <a:lnTo>
                    <a:pt x="1538" y="3994"/>
                  </a:lnTo>
                  <a:lnTo>
                    <a:pt x="1454" y="3893"/>
                  </a:lnTo>
                  <a:cubicBezTo>
                    <a:pt x="1354" y="3810"/>
                    <a:pt x="1237" y="3693"/>
                    <a:pt x="1086" y="3526"/>
                  </a:cubicBezTo>
                  <a:cubicBezTo>
                    <a:pt x="702" y="3125"/>
                    <a:pt x="385" y="2657"/>
                    <a:pt x="167" y="2139"/>
                  </a:cubicBezTo>
                  <a:cubicBezTo>
                    <a:pt x="67" y="1855"/>
                    <a:pt x="17" y="1554"/>
                    <a:pt x="34" y="1237"/>
                  </a:cubicBezTo>
                  <a:cubicBezTo>
                    <a:pt x="34" y="986"/>
                    <a:pt x="84" y="735"/>
                    <a:pt x="184" y="501"/>
                  </a:cubicBezTo>
                  <a:cubicBezTo>
                    <a:pt x="251" y="351"/>
                    <a:pt x="368" y="217"/>
                    <a:pt x="502" y="117"/>
                  </a:cubicBezTo>
                  <a:cubicBezTo>
                    <a:pt x="585" y="34"/>
                    <a:pt x="652" y="17"/>
                    <a:pt x="652" y="0"/>
                  </a:cubicBezTo>
                  <a:close/>
                  <a:moveTo>
                    <a:pt x="1538" y="3994"/>
                  </a:moveTo>
                  <a:cubicBezTo>
                    <a:pt x="1554" y="4027"/>
                    <a:pt x="1571" y="4027"/>
                    <a:pt x="1571" y="4027"/>
                  </a:cubicBezTo>
                  <a:cubicBezTo>
                    <a:pt x="1571" y="4027"/>
                    <a:pt x="1571" y="4027"/>
                    <a:pt x="1538" y="39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387;p60">
              <a:extLst>
                <a:ext uri="{FF2B5EF4-FFF2-40B4-BE49-F238E27FC236}">
                  <a16:creationId xmlns:a16="http://schemas.microsoft.com/office/drawing/2014/main" id="{BB990811-BB03-47C0-8EDE-4D64EF9B3180}"/>
                </a:ext>
              </a:extLst>
            </p:cNvPr>
            <p:cNvSpPr/>
            <p:nvPr/>
          </p:nvSpPr>
          <p:spPr>
            <a:xfrm>
              <a:off x="1069249" y="3551363"/>
              <a:ext cx="13397" cy="16698"/>
            </a:xfrm>
            <a:custGeom>
              <a:avLst/>
              <a:gdLst/>
              <a:ahLst/>
              <a:cxnLst/>
              <a:rect l="l" t="t" r="r" b="b"/>
              <a:pathLst>
                <a:path w="418" h="521" extrusionOk="0">
                  <a:moveTo>
                    <a:pt x="5" y="1"/>
                  </a:moveTo>
                  <a:cubicBezTo>
                    <a:pt x="3" y="1"/>
                    <a:pt x="1" y="1"/>
                    <a:pt x="0" y="3"/>
                  </a:cubicBezTo>
                  <a:cubicBezTo>
                    <a:pt x="50" y="103"/>
                    <a:pt x="117" y="186"/>
                    <a:pt x="184" y="270"/>
                  </a:cubicBezTo>
                  <a:cubicBezTo>
                    <a:pt x="301" y="420"/>
                    <a:pt x="401" y="521"/>
                    <a:pt x="418" y="521"/>
                  </a:cubicBezTo>
                  <a:cubicBezTo>
                    <a:pt x="368" y="404"/>
                    <a:pt x="317" y="320"/>
                    <a:pt x="234" y="237"/>
                  </a:cubicBezTo>
                  <a:cubicBezTo>
                    <a:pt x="126" y="97"/>
                    <a:pt x="31" y="1"/>
                    <a:pt x="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388;p60">
              <a:extLst>
                <a:ext uri="{FF2B5EF4-FFF2-40B4-BE49-F238E27FC236}">
                  <a16:creationId xmlns:a16="http://schemas.microsoft.com/office/drawing/2014/main" id="{B5F938EA-9F3F-40DE-8562-55B5FF283200}"/>
                </a:ext>
              </a:extLst>
            </p:cNvPr>
            <p:cNvSpPr/>
            <p:nvPr/>
          </p:nvSpPr>
          <p:spPr>
            <a:xfrm>
              <a:off x="1108863" y="3621584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652" y="0"/>
                  </a:moveTo>
                  <a:lnTo>
                    <a:pt x="652" y="0"/>
                  </a:lnTo>
                  <a:cubicBezTo>
                    <a:pt x="418" y="184"/>
                    <a:pt x="201" y="401"/>
                    <a:pt x="0" y="652"/>
                  </a:cubicBezTo>
                  <a:cubicBezTo>
                    <a:pt x="251" y="468"/>
                    <a:pt x="468" y="251"/>
                    <a:pt x="65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389;p60">
              <a:extLst>
                <a:ext uri="{FF2B5EF4-FFF2-40B4-BE49-F238E27FC236}">
                  <a16:creationId xmlns:a16="http://schemas.microsoft.com/office/drawing/2014/main" id="{9A6763DE-4CD4-4F83-96CB-DFCD987C4FFB}"/>
                </a:ext>
              </a:extLst>
            </p:cNvPr>
            <p:cNvSpPr/>
            <p:nvPr/>
          </p:nvSpPr>
          <p:spPr>
            <a:xfrm>
              <a:off x="1164566" y="3679947"/>
              <a:ext cx="11282" cy="18781"/>
            </a:xfrm>
            <a:custGeom>
              <a:avLst/>
              <a:gdLst/>
              <a:ahLst/>
              <a:cxnLst/>
              <a:rect l="l" t="t" r="r" b="b"/>
              <a:pathLst>
                <a:path w="352" h="586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84"/>
                    <a:pt x="251" y="385"/>
                    <a:pt x="351" y="585"/>
                  </a:cubicBezTo>
                  <a:cubicBezTo>
                    <a:pt x="318" y="352"/>
                    <a:pt x="201" y="134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390;p60">
              <a:extLst>
                <a:ext uri="{FF2B5EF4-FFF2-40B4-BE49-F238E27FC236}">
                  <a16:creationId xmlns:a16="http://schemas.microsoft.com/office/drawing/2014/main" id="{C7635EEA-9A05-4C80-9149-B84BC149952E}"/>
                </a:ext>
              </a:extLst>
            </p:cNvPr>
            <p:cNvSpPr/>
            <p:nvPr/>
          </p:nvSpPr>
          <p:spPr>
            <a:xfrm>
              <a:off x="1049955" y="3659083"/>
              <a:ext cx="7532" cy="31089"/>
            </a:xfrm>
            <a:custGeom>
              <a:avLst/>
              <a:gdLst/>
              <a:ahLst/>
              <a:cxnLst/>
              <a:rect l="l" t="t" r="r" b="b"/>
              <a:pathLst>
                <a:path w="235" h="970" extrusionOk="0">
                  <a:moveTo>
                    <a:pt x="51" y="0"/>
                  </a:moveTo>
                  <a:cubicBezTo>
                    <a:pt x="1" y="334"/>
                    <a:pt x="67" y="668"/>
                    <a:pt x="218" y="969"/>
                  </a:cubicBezTo>
                  <a:cubicBezTo>
                    <a:pt x="234" y="969"/>
                    <a:pt x="168" y="752"/>
                    <a:pt x="117" y="485"/>
                  </a:cubicBezTo>
                  <a:cubicBezTo>
                    <a:pt x="67" y="217"/>
                    <a:pt x="67" y="0"/>
                    <a:pt x="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391;p60">
              <a:extLst>
                <a:ext uri="{FF2B5EF4-FFF2-40B4-BE49-F238E27FC236}">
                  <a16:creationId xmlns:a16="http://schemas.microsoft.com/office/drawing/2014/main" id="{55302990-8537-4D82-BB5B-01418A32ACCC}"/>
                </a:ext>
              </a:extLst>
            </p:cNvPr>
            <p:cNvSpPr/>
            <p:nvPr/>
          </p:nvSpPr>
          <p:spPr>
            <a:xfrm>
              <a:off x="1115273" y="3698152"/>
              <a:ext cx="5416" cy="26281"/>
            </a:xfrm>
            <a:custGeom>
              <a:avLst/>
              <a:gdLst/>
              <a:ahLst/>
              <a:cxnLst/>
              <a:rect l="l" t="t" r="r" b="b"/>
              <a:pathLst>
                <a:path w="169" h="820" extrusionOk="0">
                  <a:moveTo>
                    <a:pt x="85" y="1"/>
                  </a:moveTo>
                  <a:cubicBezTo>
                    <a:pt x="1" y="268"/>
                    <a:pt x="18" y="552"/>
                    <a:pt x="151" y="819"/>
                  </a:cubicBezTo>
                  <a:cubicBezTo>
                    <a:pt x="168" y="803"/>
                    <a:pt x="118" y="636"/>
                    <a:pt x="101" y="402"/>
                  </a:cubicBezTo>
                  <a:cubicBezTo>
                    <a:pt x="85" y="185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392;p60">
              <a:extLst>
                <a:ext uri="{FF2B5EF4-FFF2-40B4-BE49-F238E27FC236}">
                  <a16:creationId xmlns:a16="http://schemas.microsoft.com/office/drawing/2014/main" id="{8DF301DE-64D2-40D8-B9E5-9539F84529A6}"/>
                </a:ext>
              </a:extLst>
            </p:cNvPr>
            <p:cNvSpPr/>
            <p:nvPr/>
          </p:nvSpPr>
          <p:spPr>
            <a:xfrm>
              <a:off x="1067102" y="3756002"/>
              <a:ext cx="27883" cy="17692"/>
            </a:xfrm>
            <a:custGeom>
              <a:avLst/>
              <a:gdLst/>
              <a:ahLst/>
              <a:cxnLst/>
              <a:rect l="l" t="t" r="r" b="b"/>
              <a:pathLst>
                <a:path w="870" h="552" extrusionOk="0">
                  <a:moveTo>
                    <a:pt x="0" y="0"/>
                  </a:moveTo>
                  <a:cubicBezTo>
                    <a:pt x="268" y="217"/>
                    <a:pt x="568" y="401"/>
                    <a:pt x="869" y="552"/>
                  </a:cubicBezTo>
                  <a:cubicBezTo>
                    <a:pt x="602" y="334"/>
                    <a:pt x="318" y="151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393;p60">
              <a:extLst>
                <a:ext uri="{FF2B5EF4-FFF2-40B4-BE49-F238E27FC236}">
                  <a16:creationId xmlns:a16="http://schemas.microsoft.com/office/drawing/2014/main" id="{8785CC2B-F614-4AD6-AE10-442DBB6FB43D}"/>
                </a:ext>
              </a:extLst>
            </p:cNvPr>
            <p:cNvSpPr/>
            <p:nvPr/>
          </p:nvSpPr>
          <p:spPr>
            <a:xfrm>
              <a:off x="1163476" y="3759207"/>
              <a:ext cx="30031" cy="18813"/>
            </a:xfrm>
            <a:custGeom>
              <a:avLst/>
              <a:gdLst/>
              <a:ahLst/>
              <a:cxnLst/>
              <a:rect l="l" t="t" r="r" b="b"/>
              <a:pathLst>
                <a:path w="937" h="587" extrusionOk="0">
                  <a:moveTo>
                    <a:pt x="936" y="1"/>
                  </a:moveTo>
                  <a:lnTo>
                    <a:pt x="936" y="1"/>
                  </a:lnTo>
                  <a:cubicBezTo>
                    <a:pt x="586" y="117"/>
                    <a:pt x="268" y="318"/>
                    <a:pt x="1" y="585"/>
                  </a:cubicBezTo>
                  <a:cubicBezTo>
                    <a:pt x="2" y="586"/>
                    <a:pt x="3" y="587"/>
                    <a:pt x="5" y="587"/>
                  </a:cubicBezTo>
                  <a:cubicBezTo>
                    <a:pt x="38" y="587"/>
                    <a:pt x="231" y="443"/>
                    <a:pt x="469" y="285"/>
                  </a:cubicBezTo>
                  <a:cubicBezTo>
                    <a:pt x="719" y="117"/>
                    <a:pt x="936" y="17"/>
                    <a:pt x="9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394;p60">
              <a:extLst>
                <a:ext uri="{FF2B5EF4-FFF2-40B4-BE49-F238E27FC236}">
                  <a16:creationId xmlns:a16="http://schemas.microsoft.com/office/drawing/2014/main" id="{AEAA710C-5CC2-4050-87C3-7FE6704F1E93}"/>
                </a:ext>
              </a:extLst>
            </p:cNvPr>
            <p:cNvSpPr/>
            <p:nvPr/>
          </p:nvSpPr>
          <p:spPr>
            <a:xfrm>
              <a:off x="1039250" y="3809013"/>
              <a:ext cx="30544" cy="5929"/>
            </a:xfrm>
            <a:custGeom>
              <a:avLst/>
              <a:gdLst/>
              <a:ahLst/>
              <a:cxnLst/>
              <a:rect l="l" t="t" r="r" b="b"/>
              <a:pathLst>
                <a:path w="953" h="185" extrusionOk="0">
                  <a:moveTo>
                    <a:pt x="0" y="0"/>
                  </a:moveTo>
                  <a:cubicBezTo>
                    <a:pt x="301" y="101"/>
                    <a:pt x="635" y="167"/>
                    <a:pt x="953" y="184"/>
                  </a:cubicBezTo>
                  <a:cubicBezTo>
                    <a:pt x="652" y="84"/>
                    <a:pt x="318" y="1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395;p60">
              <a:extLst>
                <a:ext uri="{FF2B5EF4-FFF2-40B4-BE49-F238E27FC236}">
                  <a16:creationId xmlns:a16="http://schemas.microsoft.com/office/drawing/2014/main" id="{6224707F-F7CA-4EEB-BB90-B9B3FAD6F8BF}"/>
                </a:ext>
              </a:extLst>
            </p:cNvPr>
            <p:cNvSpPr/>
            <p:nvPr/>
          </p:nvSpPr>
          <p:spPr>
            <a:xfrm>
              <a:off x="1130817" y="3804205"/>
              <a:ext cx="11282" cy="20897"/>
            </a:xfrm>
            <a:custGeom>
              <a:avLst/>
              <a:gdLst/>
              <a:ahLst/>
              <a:cxnLst/>
              <a:rect l="l" t="t" r="r" b="b"/>
              <a:pathLst>
                <a:path w="352" h="652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51"/>
                    <a:pt x="168" y="485"/>
                    <a:pt x="351" y="652"/>
                  </a:cubicBezTo>
                  <a:cubicBezTo>
                    <a:pt x="234" y="434"/>
                    <a:pt x="117" y="217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396;p60">
              <a:extLst>
                <a:ext uri="{FF2B5EF4-FFF2-40B4-BE49-F238E27FC236}">
                  <a16:creationId xmlns:a16="http://schemas.microsoft.com/office/drawing/2014/main" id="{19AE86EB-71D1-4F69-8876-69CDBC53B5B0}"/>
                </a:ext>
              </a:extLst>
            </p:cNvPr>
            <p:cNvSpPr/>
            <p:nvPr/>
          </p:nvSpPr>
          <p:spPr>
            <a:xfrm>
              <a:off x="1198827" y="3809461"/>
              <a:ext cx="11282" cy="12980"/>
            </a:xfrm>
            <a:custGeom>
              <a:avLst/>
              <a:gdLst/>
              <a:ahLst/>
              <a:cxnLst/>
              <a:rect l="l" t="t" r="r" b="b"/>
              <a:pathLst>
                <a:path w="352" h="405" extrusionOk="0">
                  <a:moveTo>
                    <a:pt x="333" y="1"/>
                  </a:moveTo>
                  <a:cubicBezTo>
                    <a:pt x="320" y="1"/>
                    <a:pt x="242" y="79"/>
                    <a:pt x="151" y="170"/>
                  </a:cubicBezTo>
                  <a:cubicBezTo>
                    <a:pt x="67" y="287"/>
                    <a:pt x="0" y="387"/>
                    <a:pt x="0" y="404"/>
                  </a:cubicBezTo>
                  <a:cubicBezTo>
                    <a:pt x="17" y="404"/>
                    <a:pt x="101" y="321"/>
                    <a:pt x="201" y="220"/>
                  </a:cubicBezTo>
                  <a:cubicBezTo>
                    <a:pt x="285" y="103"/>
                    <a:pt x="351" y="3"/>
                    <a:pt x="335" y="3"/>
                  </a:cubicBezTo>
                  <a:cubicBezTo>
                    <a:pt x="335" y="2"/>
                    <a:pt x="334" y="1"/>
                    <a:pt x="3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397;p60">
              <a:extLst>
                <a:ext uri="{FF2B5EF4-FFF2-40B4-BE49-F238E27FC236}">
                  <a16:creationId xmlns:a16="http://schemas.microsoft.com/office/drawing/2014/main" id="{9376C566-0F8F-4969-9861-2478ED139855}"/>
                </a:ext>
              </a:extLst>
            </p:cNvPr>
            <p:cNvSpPr/>
            <p:nvPr/>
          </p:nvSpPr>
          <p:spPr>
            <a:xfrm>
              <a:off x="1060660" y="3599534"/>
              <a:ext cx="13974" cy="8782"/>
            </a:xfrm>
            <a:custGeom>
              <a:avLst/>
              <a:gdLst/>
              <a:ahLst/>
              <a:cxnLst/>
              <a:rect l="l" t="t" r="r" b="b"/>
              <a:pathLst>
                <a:path w="436" h="274" extrusionOk="0">
                  <a:moveTo>
                    <a:pt x="414" y="0"/>
                  </a:moveTo>
                  <a:cubicBezTo>
                    <a:pt x="392" y="0"/>
                    <a:pt x="303" y="48"/>
                    <a:pt x="201" y="120"/>
                  </a:cubicBezTo>
                  <a:cubicBezTo>
                    <a:pt x="84" y="187"/>
                    <a:pt x="1" y="271"/>
                    <a:pt x="17" y="271"/>
                  </a:cubicBezTo>
                  <a:cubicBezTo>
                    <a:pt x="17" y="273"/>
                    <a:pt x="19" y="274"/>
                    <a:pt x="22" y="274"/>
                  </a:cubicBezTo>
                  <a:cubicBezTo>
                    <a:pt x="44" y="274"/>
                    <a:pt x="133" y="229"/>
                    <a:pt x="235" y="170"/>
                  </a:cubicBezTo>
                  <a:cubicBezTo>
                    <a:pt x="352" y="87"/>
                    <a:pt x="435" y="20"/>
                    <a:pt x="418" y="3"/>
                  </a:cubicBezTo>
                  <a:cubicBezTo>
                    <a:pt x="418" y="1"/>
                    <a:pt x="417" y="0"/>
                    <a:pt x="4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398;p60">
              <a:extLst>
                <a:ext uri="{FF2B5EF4-FFF2-40B4-BE49-F238E27FC236}">
                  <a16:creationId xmlns:a16="http://schemas.microsoft.com/office/drawing/2014/main" id="{36878544-A468-4F49-8B76-7A8EF2641CE3}"/>
                </a:ext>
              </a:extLst>
            </p:cNvPr>
            <p:cNvSpPr/>
            <p:nvPr/>
          </p:nvSpPr>
          <p:spPr>
            <a:xfrm>
              <a:off x="1116908" y="3510210"/>
              <a:ext cx="8589" cy="32146"/>
            </a:xfrm>
            <a:custGeom>
              <a:avLst/>
              <a:gdLst/>
              <a:ahLst/>
              <a:cxnLst/>
              <a:rect l="l" t="t" r="r" b="b"/>
              <a:pathLst>
                <a:path w="268" h="1003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351"/>
                    <a:pt x="134" y="685"/>
                    <a:pt x="267" y="1003"/>
                  </a:cubicBezTo>
                  <a:cubicBezTo>
                    <a:pt x="201" y="668"/>
                    <a:pt x="117" y="3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399;p60">
              <a:extLst>
                <a:ext uri="{FF2B5EF4-FFF2-40B4-BE49-F238E27FC236}">
                  <a16:creationId xmlns:a16="http://schemas.microsoft.com/office/drawing/2014/main" id="{53747511-32D4-4D59-8A1C-3357021A775B}"/>
                </a:ext>
              </a:extLst>
            </p:cNvPr>
            <p:cNvSpPr/>
            <p:nvPr/>
          </p:nvSpPr>
          <p:spPr>
            <a:xfrm>
              <a:off x="1154374" y="3589919"/>
              <a:ext cx="20929" cy="4904"/>
            </a:xfrm>
            <a:custGeom>
              <a:avLst/>
              <a:gdLst/>
              <a:ahLst/>
              <a:cxnLst/>
              <a:rect l="l" t="t" r="r" b="b"/>
              <a:pathLst>
                <a:path w="653" h="153" extrusionOk="0">
                  <a:moveTo>
                    <a:pt x="170" y="0"/>
                  </a:moveTo>
                  <a:cubicBezTo>
                    <a:pt x="113" y="0"/>
                    <a:pt x="56" y="7"/>
                    <a:pt x="1" y="19"/>
                  </a:cubicBezTo>
                  <a:cubicBezTo>
                    <a:pt x="101" y="53"/>
                    <a:pt x="218" y="69"/>
                    <a:pt x="318" y="86"/>
                  </a:cubicBezTo>
                  <a:cubicBezTo>
                    <a:pt x="418" y="103"/>
                    <a:pt x="535" y="136"/>
                    <a:pt x="652" y="153"/>
                  </a:cubicBezTo>
                  <a:cubicBezTo>
                    <a:pt x="503" y="53"/>
                    <a:pt x="335" y="0"/>
                    <a:pt x="1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400;p60">
              <a:extLst>
                <a:ext uri="{FF2B5EF4-FFF2-40B4-BE49-F238E27FC236}">
                  <a16:creationId xmlns:a16="http://schemas.microsoft.com/office/drawing/2014/main" id="{61045466-045A-4419-8FA6-4910DC734D35}"/>
                </a:ext>
              </a:extLst>
            </p:cNvPr>
            <p:cNvSpPr/>
            <p:nvPr/>
          </p:nvSpPr>
          <p:spPr>
            <a:xfrm>
              <a:off x="1186520" y="3546619"/>
              <a:ext cx="22499" cy="4487"/>
            </a:xfrm>
            <a:custGeom>
              <a:avLst/>
              <a:gdLst/>
              <a:ahLst/>
              <a:cxnLst/>
              <a:rect l="l" t="t" r="r" b="b"/>
              <a:pathLst>
                <a:path w="702" h="140" extrusionOk="0">
                  <a:moveTo>
                    <a:pt x="0" y="0"/>
                  </a:moveTo>
                  <a:lnTo>
                    <a:pt x="0" y="0"/>
                  </a:lnTo>
                  <a:cubicBezTo>
                    <a:pt x="142" y="95"/>
                    <a:pt x="318" y="139"/>
                    <a:pt x="491" y="139"/>
                  </a:cubicBezTo>
                  <a:cubicBezTo>
                    <a:pt x="563" y="139"/>
                    <a:pt x="634" y="132"/>
                    <a:pt x="702" y="117"/>
                  </a:cubicBezTo>
                  <a:cubicBezTo>
                    <a:pt x="585" y="84"/>
                    <a:pt x="468" y="67"/>
                    <a:pt x="351" y="67"/>
                  </a:cubicBezTo>
                  <a:cubicBezTo>
                    <a:pt x="234" y="34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401;p60">
              <a:extLst>
                <a:ext uri="{FF2B5EF4-FFF2-40B4-BE49-F238E27FC236}">
                  <a16:creationId xmlns:a16="http://schemas.microsoft.com/office/drawing/2014/main" id="{904E9FA6-CF29-4662-9985-17862D54CFE8}"/>
                </a:ext>
              </a:extLst>
            </p:cNvPr>
            <p:cNvSpPr/>
            <p:nvPr/>
          </p:nvSpPr>
          <p:spPr>
            <a:xfrm>
              <a:off x="1242736" y="3566426"/>
              <a:ext cx="6474" cy="33236"/>
            </a:xfrm>
            <a:custGeom>
              <a:avLst/>
              <a:gdLst/>
              <a:ahLst/>
              <a:cxnLst/>
              <a:rect l="l" t="t" r="r" b="b"/>
              <a:pathLst>
                <a:path w="202" h="1037" extrusionOk="0">
                  <a:moveTo>
                    <a:pt x="201" y="0"/>
                  </a:moveTo>
                  <a:lnTo>
                    <a:pt x="201" y="0"/>
                  </a:lnTo>
                  <a:cubicBezTo>
                    <a:pt x="67" y="335"/>
                    <a:pt x="1" y="686"/>
                    <a:pt x="34" y="1036"/>
                  </a:cubicBezTo>
                  <a:cubicBezTo>
                    <a:pt x="84" y="702"/>
                    <a:pt x="134" y="351"/>
                    <a:pt x="2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402;p60">
              <a:extLst>
                <a:ext uri="{FF2B5EF4-FFF2-40B4-BE49-F238E27FC236}">
                  <a16:creationId xmlns:a16="http://schemas.microsoft.com/office/drawing/2014/main" id="{AEB57603-4A02-4B7E-B956-23AD3EEADA6A}"/>
                </a:ext>
              </a:extLst>
            </p:cNvPr>
            <p:cNvSpPr/>
            <p:nvPr/>
          </p:nvSpPr>
          <p:spPr>
            <a:xfrm>
              <a:off x="1264145" y="3637096"/>
              <a:ext cx="20384" cy="20929"/>
            </a:xfrm>
            <a:custGeom>
              <a:avLst/>
              <a:gdLst/>
              <a:ahLst/>
              <a:cxnLst/>
              <a:rect l="l" t="t" r="r" b="b"/>
              <a:pathLst>
                <a:path w="636" h="653" extrusionOk="0">
                  <a:moveTo>
                    <a:pt x="1" y="1"/>
                  </a:moveTo>
                  <a:lnTo>
                    <a:pt x="1" y="1"/>
                  </a:lnTo>
                  <a:cubicBezTo>
                    <a:pt x="185" y="235"/>
                    <a:pt x="402" y="469"/>
                    <a:pt x="636" y="653"/>
                  </a:cubicBezTo>
                  <a:cubicBezTo>
                    <a:pt x="452" y="402"/>
                    <a:pt x="235" y="18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403;p60">
              <a:extLst>
                <a:ext uri="{FF2B5EF4-FFF2-40B4-BE49-F238E27FC236}">
                  <a16:creationId xmlns:a16="http://schemas.microsoft.com/office/drawing/2014/main" id="{FD4EE9C7-D1CD-4187-9F81-FE258C98F148}"/>
                </a:ext>
              </a:extLst>
            </p:cNvPr>
            <p:cNvSpPr/>
            <p:nvPr/>
          </p:nvSpPr>
          <p:spPr>
            <a:xfrm>
              <a:off x="1306451" y="3653698"/>
              <a:ext cx="12371" cy="18781"/>
            </a:xfrm>
            <a:custGeom>
              <a:avLst/>
              <a:gdLst/>
              <a:ahLst/>
              <a:cxnLst/>
              <a:rect l="l" t="t" r="r" b="b"/>
              <a:pathLst>
                <a:path w="386" h="586" extrusionOk="0">
                  <a:moveTo>
                    <a:pt x="385" y="1"/>
                  </a:moveTo>
                  <a:cubicBezTo>
                    <a:pt x="218" y="168"/>
                    <a:pt x="84" y="369"/>
                    <a:pt x="1" y="586"/>
                  </a:cubicBezTo>
                  <a:cubicBezTo>
                    <a:pt x="151" y="419"/>
                    <a:pt x="285" y="218"/>
                    <a:pt x="38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404;p60">
              <a:extLst>
                <a:ext uri="{FF2B5EF4-FFF2-40B4-BE49-F238E27FC236}">
                  <a16:creationId xmlns:a16="http://schemas.microsoft.com/office/drawing/2014/main" id="{367C20DB-EDF7-4418-95FE-D481C5CB224A}"/>
                </a:ext>
              </a:extLst>
            </p:cNvPr>
            <p:cNvSpPr/>
            <p:nvPr/>
          </p:nvSpPr>
          <p:spPr>
            <a:xfrm>
              <a:off x="1346097" y="3610335"/>
              <a:ext cx="11794" cy="24134"/>
            </a:xfrm>
            <a:custGeom>
              <a:avLst/>
              <a:gdLst/>
              <a:ahLst/>
              <a:cxnLst/>
              <a:rect l="l" t="t" r="r" b="b"/>
              <a:pathLst>
                <a:path w="368" h="753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268"/>
                    <a:pt x="218" y="519"/>
                    <a:pt x="368" y="752"/>
                  </a:cubicBezTo>
                  <a:cubicBezTo>
                    <a:pt x="284" y="485"/>
                    <a:pt x="167" y="234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405;p60">
              <a:extLst>
                <a:ext uri="{FF2B5EF4-FFF2-40B4-BE49-F238E27FC236}">
                  <a16:creationId xmlns:a16="http://schemas.microsoft.com/office/drawing/2014/main" id="{3DD5059A-6D94-4A20-BE74-397B393F7A50}"/>
                </a:ext>
              </a:extLst>
            </p:cNvPr>
            <p:cNvSpPr/>
            <p:nvPr/>
          </p:nvSpPr>
          <p:spPr>
            <a:xfrm>
              <a:off x="1384108" y="3607130"/>
              <a:ext cx="27339" cy="4840"/>
            </a:xfrm>
            <a:custGeom>
              <a:avLst/>
              <a:gdLst/>
              <a:ahLst/>
              <a:cxnLst/>
              <a:rect l="l" t="t" r="r" b="b"/>
              <a:pathLst>
                <a:path w="853" h="151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101"/>
                    <a:pt x="569" y="151"/>
                    <a:pt x="853" y="151"/>
                  </a:cubicBezTo>
                  <a:cubicBezTo>
                    <a:pt x="585" y="67"/>
                    <a:pt x="285" y="17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406;p60">
              <a:extLst>
                <a:ext uri="{FF2B5EF4-FFF2-40B4-BE49-F238E27FC236}">
                  <a16:creationId xmlns:a16="http://schemas.microsoft.com/office/drawing/2014/main" id="{B886FE7E-2CE0-4B11-8AA5-4F55D777DD62}"/>
                </a:ext>
              </a:extLst>
            </p:cNvPr>
            <p:cNvSpPr/>
            <p:nvPr/>
          </p:nvSpPr>
          <p:spPr>
            <a:xfrm>
              <a:off x="985150" y="3642481"/>
              <a:ext cx="12884" cy="26794"/>
            </a:xfrm>
            <a:custGeom>
              <a:avLst/>
              <a:gdLst/>
              <a:ahLst/>
              <a:cxnLst/>
              <a:rect l="l" t="t" r="r" b="b"/>
              <a:pathLst>
                <a:path w="402" h="836" extrusionOk="0">
                  <a:moveTo>
                    <a:pt x="402" y="0"/>
                  </a:moveTo>
                  <a:lnTo>
                    <a:pt x="402" y="0"/>
                  </a:lnTo>
                  <a:cubicBezTo>
                    <a:pt x="235" y="251"/>
                    <a:pt x="101" y="535"/>
                    <a:pt x="1" y="835"/>
                  </a:cubicBezTo>
                  <a:cubicBezTo>
                    <a:pt x="185" y="568"/>
                    <a:pt x="318" y="284"/>
                    <a:pt x="4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407;p60">
              <a:extLst>
                <a:ext uri="{FF2B5EF4-FFF2-40B4-BE49-F238E27FC236}">
                  <a16:creationId xmlns:a16="http://schemas.microsoft.com/office/drawing/2014/main" id="{B46617C7-FEC2-4E58-978A-1ECA6AFAE409}"/>
                </a:ext>
              </a:extLst>
            </p:cNvPr>
            <p:cNvSpPr/>
            <p:nvPr/>
          </p:nvSpPr>
          <p:spPr>
            <a:xfrm>
              <a:off x="996400" y="3599630"/>
              <a:ext cx="17724" cy="19294"/>
            </a:xfrm>
            <a:custGeom>
              <a:avLst/>
              <a:gdLst/>
              <a:ahLst/>
              <a:cxnLst/>
              <a:rect l="l" t="t" r="r" b="b"/>
              <a:pathLst>
                <a:path w="553" h="602" extrusionOk="0">
                  <a:moveTo>
                    <a:pt x="1" y="0"/>
                  </a:moveTo>
                  <a:cubicBezTo>
                    <a:pt x="151" y="234"/>
                    <a:pt x="335" y="435"/>
                    <a:pt x="552" y="602"/>
                  </a:cubicBezTo>
                  <a:cubicBezTo>
                    <a:pt x="402" y="385"/>
                    <a:pt x="218" y="184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408;p60">
              <a:extLst>
                <a:ext uri="{FF2B5EF4-FFF2-40B4-BE49-F238E27FC236}">
                  <a16:creationId xmlns:a16="http://schemas.microsoft.com/office/drawing/2014/main" id="{37958080-6B76-47FD-9119-904A16E7ED0F}"/>
                </a:ext>
              </a:extLst>
            </p:cNvPr>
            <p:cNvSpPr/>
            <p:nvPr/>
          </p:nvSpPr>
          <p:spPr>
            <a:xfrm>
              <a:off x="1000694" y="3699658"/>
              <a:ext cx="11282" cy="8814"/>
            </a:xfrm>
            <a:custGeom>
              <a:avLst/>
              <a:gdLst/>
              <a:ahLst/>
              <a:cxnLst/>
              <a:rect l="l" t="t" r="r" b="b"/>
              <a:pathLst>
                <a:path w="352" h="275" extrusionOk="0">
                  <a:moveTo>
                    <a:pt x="326" y="1"/>
                  </a:moveTo>
                  <a:cubicBezTo>
                    <a:pt x="300" y="1"/>
                    <a:pt x="238" y="48"/>
                    <a:pt x="151" y="121"/>
                  </a:cubicBezTo>
                  <a:cubicBezTo>
                    <a:pt x="67" y="188"/>
                    <a:pt x="0" y="255"/>
                    <a:pt x="17" y="271"/>
                  </a:cubicBezTo>
                  <a:cubicBezTo>
                    <a:pt x="17" y="273"/>
                    <a:pt x="18" y="274"/>
                    <a:pt x="21" y="274"/>
                  </a:cubicBezTo>
                  <a:cubicBezTo>
                    <a:pt x="39" y="274"/>
                    <a:pt x="114" y="227"/>
                    <a:pt x="201" y="154"/>
                  </a:cubicBezTo>
                  <a:cubicBezTo>
                    <a:pt x="284" y="87"/>
                    <a:pt x="351" y="21"/>
                    <a:pt x="334" y="4"/>
                  </a:cubicBezTo>
                  <a:cubicBezTo>
                    <a:pt x="332" y="2"/>
                    <a:pt x="329" y="1"/>
                    <a:pt x="3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409;p60">
              <a:extLst>
                <a:ext uri="{FF2B5EF4-FFF2-40B4-BE49-F238E27FC236}">
                  <a16:creationId xmlns:a16="http://schemas.microsoft.com/office/drawing/2014/main" id="{700F3C5D-8B56-4D90-8CAD-1200EEFEA354}"/>
                </a:ext>
              </a:extLst>
            </p:cNvPr>
            <p:cNvSpPr/>
            <p:nvPr/>
          </p:nvSpPr>
          <p:spPr>
            <a:xfrm>
              <a:off x="1013546" y="3565785"/>
              <a:ext cx="8045" cy="8814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226" y="1"/>
                  </a:moveTo>
                  <a:cubicBezTo>
                    <a:pt x="204" y="1"/>
                    <a:pt x="159" y="48"/>
                    <a:pt x="101" y="121"/>
                  </a:cubicBezTo>
                  <a:cubicBezTo>
                    <a:pt x="50" y="188"/>
                    <a:pt x="0" y="254"/>
                    <a:pt x="17" y="271"/>
                  </a:cubicBezTo>
                  <a:cubicBezTo>
                    <a:pt x="19" y="273"/>
                    <a:pt x="22" y="274"/>
                    <a:pt x="26" y="274"/>
                  </a:cubicBezTo>
                  <a:cubicBezTo>
                    <a:pt x="51" y="274"/>
                    <a:pt x="107" y="227"/>
                    <a:pt x="151" y="154"/>
                  </a:cubicBezTo>
                  <a:cubicBezTo>
                    <a:pt x="218" y="87"/>
                    <a:pt x="251" y="4"/>
                    <a:pt x="234" y="4"/>
                  </a:cubicBezTo>
                  <a:cubicBezTo>
                    <a:pt x="232" y="2"/>
                    <a:pt x="229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410;p60">
              <a:extLst>
                <a:ext uri="{FF2B5EF4-FFF2-40B4-BE49-F238E27FC236}">
                  <a16:creationId xmlns:a16="http://schemas.microsoft.com/office/drawing/2014/main" id="{C3DF690E-80B3-4378-90B7-C9D24A79932D}"/>
                </a:ext>
              </a:extLst>
            </p:cNvPr>
            <p:cNvSpPr/>
            <p:nvPr/>
          </p:nvSpPr>
          <p:spPr>
            <a:xfrm>
              <a:off x="2527973" y="3648891"/>
              <a:ext cx="299892" cy="155410"/>
            </a:xfrm>
            <a:custGeom>
              <a:avLst/>
              <a:gdLst/>
              <a:ahLst/>
              <a:cxnLst/>
              <a:rect l="l" t="t" r="r" b="b"/>
              <a:pathLst>
                <a:path w="9357" h="4849" extrusionOk="0">
                  <a:moveTo>
                    <a:pt x="7034" y="1"/>
                  </a:moveTo>
                  <a:cubicBezTo>
                    <a:pt x="7034" y="1"/>
                    <a:pt x="7018" y="2072"/>
                    <a:pt x="6734" y="2206"/>
                  </a:cubicBezTo>
                  <a:cubicBezTo>
                    <a:pt x="5230" y="2925"/>
                    <a:pt x="3375" y="3025"/>
                    <a:pt x="2707" y="3025"/>
                  </a:cubicBezTo>
                  <a:cubicBezTo>
                    <a:pt x="2623" y="2991"/>
                    <a:pt x="2523" y="2925"/>
                    <a:pt x="2406" y="2858"/>
                  </a:cubicBezTo>
                  <a:cubicBezTo>
                    <a:pt x="2323" y="2808"/>
                    <a:pt x="2239" y="2724"/>
                    <a:pt x="2156" y="2641"/>
                  </a:cubicBezTo>
                  <a:cubicBezTo>
                    <a:pt x="2072" y="2524"/>
                    <a:pt x="1988" y="2407"/>
                    <a:pt x="1938" y="2273"/>
                  </a:cubicBezTo>
                  <a:cubicBezTo>
                    <a:pt x="1920" y="2210"/>
                    <a:pt x="1864" y="2176"/>
                    <a:pt x="1808" y="2176"/>
                  </a:cubicBezTo>
                  <a:cubicBezTo>
                    <a:pt x="1760" y="2176"/>
                    <a:pt x="1711" y="2202"/>
                    <a:pt x="1688" y="2256"/>
                  </a:cubicBezTo>
                  <a:cubicBezTo>
                    <a:pt x="1654" y="2373"/>
                    <a:pt x="1755" y="2707"/>
                    <a:pt x="2055" y="3025"/>
                  </a:cubicBezTo>
                  <a:cubicBezTo>
                    <a:pt x="2221" y="3201"/>
                    <a:pt x="2068" y="3245"/>
                    <a:pt x="1865" y="3245"/>
                  </a:cubicBezTo>
                  <a:cubicBezTo>
                    <a:pt x="1721" y="3245"/>
                    <a:pt x="1551" y="3222"/>
                    <a:pt x="1454" y="3209"/>
                  </a:cubicBezTo>
                  <a:cubicBezTo>
                    <a:pt x="1309" y="3189"/>
                    <a:pt x="1003" y="3170"/>
                    <a:pt x="757" y="3170"/>
                  </a:cubicBezTo>
                  <a:cubicBezTo>
                    <a:pt x="577" y="3170"/>
                    <a:pt x="429" y="3180"/>
                    <a:pt x="401" y="3209"/>
                  </a:cubicBezTo>
                  <a:cubicBezTo>
                    <a:pt x="301" y="3292"/>
                    <a:pt x="384" y="3426"/>
                    <a:pt x="635" y="3443"/>
                  </a:cubicBezTo>
                  <a:cubicBezTo>
                    <a:pt x="869" y="3459"/>
                    <a:pt x="1571" y="3576"/>
                    <a:pt x="1554" y="3693"/>
                  </a:cubicBezTo>
                  <a:cubicBezTo>
                    <a:pt x="1549" y="3734"/>
                    <a:pt x="1431" y="3749"/>
                    <a:pt x="1271" y="3749"/>
                  </a:cubicBezTo>
                  <a:cubicBezTo>
                    <a:pt x="911" y="3749"/>
                    <a:pt x="334" y="3676"/>
                    <a:pt x="334" y="3676"/>
                  </a:cubicBezTo>
                  <a:cubicBezTo>
                    <a:pt x="334" y="3676"/>
                    <a:pt x="265" y="3653"/>
                    <a:pt x="194" y="3653"/>
                  </a:cubicBezTo>
                  <a:cubicBezTo>
                    <a:pt x="131" y="3653"/>
                    <a:pt x="66" y="3672"/>
                    <a:pt x="50" y="3743"/>
                  </a:cubicBezTo>
                  <a:cubicBezTo>
                    <a:pt x="0" y="3994"/>
                    <a:pt x="1303" y="4061"/>
                    <a:pt x="1420" y="4077"/>
                  </a:cubicBezTo>
                  <a:cubicBezTo>
                    <a:pt x="1504" y="4077"/>
                    <a:pt x="1487" y="4211"/>
                    <a:pt x="1404" y="4211"/>
                  </a:cubicBezTo>
                  <a:cubicBezTo>
                    <a:pt x="1347" y="4202"/>
                    <a:pt x="971" y="4144"/>
                    <a:pt x="642" y="4144"/>
                  </a:cubicBezTo>
                  <a:cubicBezTo>
                    <a:pt x="388" y="4144"/>
                    <a:pt x="163" y="4178"/>
                    <a:pt x="134" y="4295"/>
                  </a:cubicBezTo>
                  <a:lnTo>
                    <a:pt x="134" y="4278"/>
                  </a:lnTo>
                  <a:lnTo>
                    <a:pt x="134" y="4278"/>
                  </a:lnTo>
                  <a:cubicBezTo>
                    <a:pt x="100" y="4495"/>
                    <a:pt x="1203" y="4345"/>
                    <a:pt x="1420" y="4512"/>
                  </a:cubicBezTo>
                  <a:cubicBezTo>
                    <a:pt x="1621" y="4679"/>
                    <a:pt x="568" y="4529"/>
                    <a:pt x="535" y="4729"/>
                  </a:cubicBezTo>
                  <a:cubicBezTo>
                    <a:pt x="520" y="4789"/>
                    <a:pt x="518" y="4849"/>
                    <a:pt x="972" y="4849"/>
                  </a:cubicBezTo>
                  <a:cubicBezTo>
                    <a:pt x="1026" y="4849"/>
                    <a:pt x="1086" y="4848"/>
                    <a:pt x="1153" y="4846"/>
                  </a:cubicBezTo>
                  <a:cubicBezTo>
                    <a:pt x="1587" y="4829"/>
                    <a:pt x="2039" y="4779"/>
                    <a:pt x="2490" y="4712"/>
                  </a:cubicBezTo>
                  <a:cubicBezTo>
                    <a:pt x="2490" y="4712"/>
                    <a:pt x="2849" y="4737"/>
                    <a:pt x="3400" y="4737"/>
                  </a:cubicBezTo>
                  <a:cubicBezTo>
                    <a:pt x="5172" y="4737"/>
                    <a:pt x="8931" y="4484"/>
                    <a:pt x="9173" y="2356"/>
                  </a:cubicBezTo>
                  <a:cubicBezTo>
                    <a:pt x="9273" y="1638"/>
                    <a:pt x="9324" y="920"/>
                    <a:pt x="9357" y="201"/>
                  </a:cubicBezTo>
                  <a:lnTo>
                    <a:pt x="703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411;p60">
              <a:extLst>
                <a:ext uri="{FF2B5EF4-FFF2-40B4-BE49-F238E27FC236}">
                  <a16:creationId xmlns:a16="http://schemas.microsoft.com/office/drawing/2014/main" id="{936FA51A-FFCD-432D-AFF7-F070019D50DA}"/>
                </a:ext>
              </a:extLst>
            </p:cNvPr>
            <p:cNvSpPr/>
            <p:nvPr/>
          </p:nvSpPr>
          <p:spPr>
            <a:xfrm>
              <a:off x="2680050" y="3442713"/>
              <a:ext cx="13942" cy="11826"/>
            </a:xfrm>
            <a:custGeom>
              <a:avLst/>
              <a:gdLst/>
              <a:ahLst/>
              <a:cxnLst/>
              <a:rect l="l" t="t" r="r" b="b"/>
              <a:pathLst>
                <a:path w="435" h="369" extrusionOk="0">
                  <a:moveTo>
                    <a:pt x="418" y="1"/>
                  </a:moveTo>
                  <a:cubicBezTo>
                    <a:pt x="385" y="1"/>
                    <a:pt x="385" y="134"/>
                    <a:pt x="268" y="235"/>
                  </a:cubicBezTo>
                  <a:cubicBezTo>
                    <a:pt x="151" y="335"/>
                    <a:pt x="0" y="318"/>
                    <a:pt x="0" y="335"/>
                  </a:cubicBezTo>
                  <a:cubicBezTo>
                    <a:pt x="0" y="335"/>
                    <a:pt x="34" y="368"/>
                    <a:pt x="101" y="368"/>
                  </a:cubicBezTo>
                  <a:cubicBezTo>
                    <a:pt x="184" y="368"/>
                    <a:pt x="268" y="335"/>
                    <a:pt x="318" y="285"/>
                  </a:cubicBezTo>
                  <a:cubicBezTo>
                    <a:pt x="385" y="235"/>
                    <a:pt x="418" y="168"/>
                    <a:pt x="435" y="84"/>
                  </a:cubicBezTo>
                  <a:cubicBezTo>
                    <a:pt x="435" y="34"/>
                    <a:pt x="418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278;p34">
            <a:extLst>
              <a:ext uri="{FF2B5EF4-FFF2-40B4-BE49-F238E27FC236}">
                <a16:creationId xmlns:a16="http://schemas.microsoft.com/office/drawing/2014/main" id="{FCC5931D-0B71-45D3-AFE7-5FC059662F1F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289;p34">
            <a:extLst>
              <a:ext uri="{FF2B5EF4-FFF2-40B4-BE49-F238E27FC236}">
                <a16:creationId xmlns:a16="http://schemas.microsoft.com/office/drawing/2014/main" id="{A27CA672-250F-415F-B5BC-4CEAC8A47025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5378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B4D0E2-8B32-4D74-A23C-4B2599FD7CDF}"/>
              </a:ext>
            </a:extLst>
          </p:cNvPr>
          <p:cNvSpPr txBox="1"/>
          <p:nvPr/>
        </p:nvSpPr>
        <p:spPr>
          <a:xfrm>
            <a:off x="216775" y="656600"/>
            <a:ext cx="4514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accent4"/>
                </a:solidFill>
                <a:latin typeface="Oswald" panose="020B0604020202020204" charset="0"/>
              </a:rPr>
              <a:t>Login and authentication with sessions for all users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chemeClr val="accent4"/>
              </a:solidFill>
              <a:latin typeface="Oswa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84779-9370-446C-84FE-CB9BC2E0CBB0}"/>
              </a:ext>
            </a:extLst>
          </p:cNvPr>
          <p:cNvSpPr txBox="1"/>
          <p:nvPr/>
        </p:nvSpPr>
        <p:spPr>
          <a:xfrm>
            <a:off x="644723" y="194935"/>
            <a:ext cx="474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sym typeface="Oswald"/>
              </a:rPr>
              <a:t>Completed tasks</a:t>
            </a:r>
            <a:endParaRPr lang="en-US" sz="2400"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E23B497-0B1D-42E4-9596-939A842D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1410382"/>
            <a:ext cx="3013513" cy="3417426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E7F924-0F4E-4833-8E96-79D8ACC0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416" y="1373395"/>
            <a:ext cx="3133817" cy="3454413"/>
          </a:xfrm>
          <a:prstGeom prst="rect">
            <a:avLst/>
          </a:prstGeom>
        </p:spPr>
      </p:pic>
      <p:sp>
        <p:nvSpPr>
          <p:cNvPr id="7" name="Google Shape;278;p34">
            <a:extLst>
              <a:ext uri="{FF2B5EF4-FFF2-40B4-BE49-F238E27FC236}">
                <a16:creationId xmlns:a16="http://schemas.microsoft.com/office/drawing/2014/main" id="{60A63754-A641-4819-BE99-12D107BC5FEF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89;p34">
            <a:extLst>
              <a:ext uri="{FF2B5EF4-FFF2-40B4-BE49-F238E27FC236}">
                <a16:creationId xmlns:a16="http://schemas.microsoft.com/office/drawing/2014/main" id="{523FF3D8-2F34-43F3-B788-564109D595A1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4649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028114"/>
              </p:ext>
            </p:extLst>
          </p:nvPr>
        </p:nvGraphicFramePr>
        <p:xfrm>
          <a:off x="384202" y="1164431"/>
          <a:ext cx="8545485" cy="3879055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4938259">
                  <a:extLst>
                    <a:ext uri="{9D8B030D-6E8A-4147-A177-3AD203B41FA5}">
                      <a16:colId xmlns:a16="http://schemas.microsoft.com/office/drawing/2014/main" val="1367179351"/>
                    </a:ext>
                  </a:extLst>
                </a:gridCol>
                <a:gridCol w="3607226">
                  <a:extLst>
                    <a:ext uri="{9D8B030D-6E8A-4147-A177-3AD203B41FA5}">
                      <a16:colId xmlns:a16="http://schemas.microsoft.com/office/drawing/2014/main" val="930879772"/>
                    </a:ext>
                  </a:extLst>
                </a:gridCol>
              </a:tblGrid>
              <a:tr h="669316"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Make Reservation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View Reservations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924740"/>
                  </a:ext>
                </a:extLst>
              </a:tr>
              <a:tr h="3209739">
                <a:tc>
                  <a:txBody>
                    <a:bodyPr/>
                    <a:lstStyle/>
                    <a:p>
                      <a:endParaRPr lang="en-US" dirty="0">
                        <a:latin typeface="Barlow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Barlow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803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B4D0E2-8B32-4D74-A23C-4B2599FD7CDF}"/>
              </a:ext>
            </a:extLst>
          </p:cNvPr>
          <p:cNvSpPr txBox="1"/>
          <p:nvPr/>
        </p:nvSpPr>
        <p:spPr>
          <a:xfrm>
            <a:off x="-257175" y="825877"/>
            <a:ext cx="4514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accent4"/>
                </a:solidFill>
                <a:latin typeface="Oswald" panose="020B0604020202020204" charset="0"/>
              </a:rPr>
              <a:t>Customer - U.W.T.O Weerasinghe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chemeClr val="accent4"/>
              </a:solidFill>
              <a:latin typeface="Oswa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84779-9370-446C-84FE-CB9BC2E0CBB0}"/>
              </a:ext>
            </a:extLst>
          </p:cNvPr>
          <p:cNvSpPr txBox="1"/>
          <p:nvPr/>
        </p:nvSpPr>
        <p:spPr>
          <a:xfrm>
            <a:off x="644723" y="194935"/>
            <a:ext cx="474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sym typeface="Oswald"/>
              </a:rPr>
              <a:t>Completed tasks</a:t>
            </a:r>
            <a:endParaRPr lang="en-US" sz="24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555A3F-64E9-4CF7-8FA6-8AE6B840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15" y="1906831"/>
            <a:ext cx="2873903" cy="309525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259596D-276E-45F5-8161-0880375E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45" y="1994081"/>
            <a:ext cx="3468244" cy="2920755"/>
          </a:xfrm>
          <a:prstGeom prst="rect">
            <a:avLst/>
          </a:prstGeom>
        </p:spPr>
      </p:pic>
      <p:sp>
        <p:nvSpPr>
          <p:cNvPr id="7" name="Google Shape;278;p34">
            <a:extLst>
              <a:ext uri="{FF2B5EF4-FFF2-40B4-BE49-F238E27FC236}">
                <a16:creationId xmlns:a16="http://schemas.microsoft.com/office/drawing/2014/main" id="{D50AA661-4C10-4F57-94C2-3A38DE952A82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89;p34">
            <a:extLst>
              <a:ext uri="{FF2B5EF4-FFF2-40B4-BE49-F238E27FC236}">
                <a16:creationId xmlns:a16="http://schemas.microsoft.com/office/drawing/2014/main" id="{EFF2C02A-882A-4FEE-BDA5-9572263DA3E9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6004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50478"/>
              </p:ext>
            </p:extLst>
          </p:nvPr>
        </p:nvGraphicFramePr>
        <p:xfrm>
          <a:off x="384202" y="1164431"/>
          <a:ext cx="8545485" cy="3879055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4072388">
                  <a:extLst>
                    <a:ext uri="{9D8B030D-6E8A-4147-A177-3AD203B41FA5}">
                      <a16:colId xmlns:a16="http://schemas.microsoft.com/office/drawing/2014/main" val="1367179351"/>
                    </a:ext>
                  </a:extLst>
                </a:gridCol>
                <a:gridCol w="4473097">
                  <a:extLst>
                    <a:ext uri="{9D8B030D-6E8A-4147-A177-3AD203B41FA5}">
                      <a16:colId xmlns:a16="http://schemas.microsoft.com/office/drawing/2014/main" val="930879772"/>
                    </a:ext>
                  </a:extLst>
                </a:gridCol>
              </a:tblGrid>
              <a:tr h="669316"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Add Employee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View Employee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924740"/>
                  </a:ext>
                </a:extLst>
              </a:tr>
              <a:tr h="3209739">
                <a:tc>
                  <a:txBody>
                    <a:bodyPr/>
                    <a:lstStyle/>
                    <a:p>
                      <a:endParaRPr lang="en-US" dirty="0">
                        <a:latin typeface="Barlow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Barlow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803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B4D0E2-8B32-4D74-A23C-4B2599FD7CDF}"/>
              </a:ext>
            </a:extLst>
          </p:cNvPr>
          <p:cNvSpPr txBox="1"/>
          <p:nvPr/>
        </p:nvSpPr>
        <p:spPr>
          <a:xfrm>
            <a:off x="-479117" y="741238"/>
            <a:ext cx="4514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accent4"/>
                </a:solidFill>
                <a:latin typeface="Oswald" panose="020B0604020202020204" charset="0"/>
              </a:rPr>
              <a:t>Receptionist - T.W.T. </a:t>
            </a:r>
            <a:r>
              <a:rPr lang="en-US" sz="1600" dirty="0" err="1">
                <a:solidFill>
                  <a:schemeClr val="accent4"/>
                </a:solidFill>
                <a:latin typeface="Oswald" panose="020B0604020202020204" charset="0"/>
              </a:rPr>
              <a:t>Dulshan</a:t>
            </a:r>
            <a:endParaRPr lang="en-US" sz="1600" dirty="0">
              <a:solidFill>
                <a:schemeClr val="accent4"/>
              </a:solidFill>
              <a:latin typeface="Oswal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84779-9370-446C-84FE-CB9BC2E0CBB0}"/>
              </a:ext>
            </a:extLst>
          </p:cNvPr>
          <p:cNvSpPr txBox="1"/>
          <p:nvPr/>
        </p:nvSpPr>
        <p:spPr>
          <a:xfrm>
            <a:off x="644723" y="194935"/>
            <a:ext cx="474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sym typeface="Oswald"/>
              </a:rPr>
              <a:t>Completed tasks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ADEC5C-77BF-4026-AC63-8DF29B58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10" y="1895047"/>
            <a:ext cx="3214031" cy="31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47AA2147-A84E-4CB0-A3B3-D119CF84D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84" y="2432405"/>
            <a:ext cx="4321834" cy="22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78;p34">
            <a:extLst>
              <a:ext uri="{FF2B5EF4-FFF2-40B4-BE49-F238E27FC236}">
                <a16:creationId xmlns:a16="http://schemas.microsoft.com/office/drawing/2014/main" id="{4437CDE6-950A-4F87-A4EB-89A0F3A8512B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89;p34">
            <a:extLst>
              <a:ext uri="{FF2B5EF4-FFF2-40B4-BE49-F238E27FC236}">
                <a16:creationId xmlns:a16="http://schemas.microsoft.com/office/drawing/2014/main" id="{4CDE7DA6-3FA3-444E-BFAD-E06CDE1D7788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33468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33016"/>
              </p:ext>
            </p:extLst>
          </p:nvPr>
        </p:nvGraphicFramePr>
        <p:xfrm>
          <a:off x="384202" y="628381"/>
          <a:ext cx="8671021" cy="4415105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3832691">
                  <a:extLst>
                    <a:ext uri="{9D8B030D-6E8A-4147-A177-3AD203B41FA5}">
                      <a16:colId xmlns:a16="http://schemas.microsoft.com/office/drawing/2014/main" val="1367179351"/>
                    </a:ext>
                  </a:extLst>
                </a:gridCol>
                <a:gridCol w="4838330">
                  <a:extLst>
                    <a:ext uri="{9D8B030D-6E8A-4147-A177-3AD203B41FA5}">
                      <a16:colId xmlns:a16="http://schemas.microsoft.com/office/drawing/2014/main" val="930879772"/>
                    </a:ext>
                  </a:extLst>
                </a:gridCol>
              </a:tblGrid>
              <a:tr h="761809"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Add Employee leave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View Employee leave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924740"/>
                  </a:ext>
                </a:extLst>
              </a:tr>
              <a:tr h="3653296">
                <a:tc>
                  <a:txBody>
                    <a:bodyPr/>
                    <a:lstStyle/>
                    <a:p>
                      <a:endParaRPr lang="en-US" dirty="0">
                        <a:latin typeface="Barlow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Barlow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803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B4D0E2-8B32-4D74-A23C-4B2599FD7CDF}"/>
              </a:ext>
            </a:extLst>
          </p:cNvPr>
          <p:cNvSpPr txBox="1"/>
          <p:nvPr/>
        </p:nvSpPr>
        <p:spPr>
          <a:xfrm>
            <a:off x="142094" y="182671"/>
            <a:ext cx="4514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accent4"/>
                </a:solidFill>
                <a:latin typeface="Oswald" panose="020B0604020202020204" charset="0"/>
              </a:rPr>
              <a:t>Employee - W.M.D.M.Y. </a:t>
            </a:r>
            <a:r>
              <a:rPr lang="en-US" sz="1600" dirty="0" err="1">
                <a:solidFill>
                  <a:schemeClr val="accent4"/>
                </a:solidFill>
                <a:latin typeface="Oswald" panose="020B0604020202020204" charset="0"/>
              </a:rPr>
              <a:t>Wickramanayaka</a:t>
            </a:r>
            <a:endParaRPr lang="en-US" sz="1600" dirty="0">
              <a:solidFill>
                <a:schemeClr val="accent4"/>
              </a:solidFill>
              <a:latin typeface="Oswald" panose="020B06040202020202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chemeClr val="accent4"/>
              </a:solidFill>
              <a:latin typeface="Oswald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757624-08CA-4D3E-839E-646A2F40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8" y="1452274"/>
            <a:ext cx="3599315" cy="334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3F7C25A-E50C-4056-B97F-8CE6F848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451" y="1872295"/>
            <a:ext cx="4743772" cy="245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78;p34">
            <a:extLst>
              <a:ext uri="{FF2B5EF4-FFF2-40B4-BE49-F238E27FC236}">
                <a16:creationId xmlns:a16="http://schemas.microsoft.com/office/drawing/2014/main" id="{0C8BCA45-07D5-4DCB-B163-7038BF3C9481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89;p34">
            <a:extLst>
              <a:ext uri="{FF2B5EF4-FFF2-40B4-BE49-F238E27FC236}">
                <a16:creationId xmlns:a16="http://schemas.microsoft.com/office/drawing/2014/main" id="{30CFABD5-6678-4027-9E3E-62674B1C9DBC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4991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69049"/>
              </p:ext>
            </p:extLst>
          </p:nvPr>
        </p:nvGraphicFramePr>
        <p:xfrm>
          <a:off x="384202" y="628381"/>
          <a:ext cx="8545485" cy="4415105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3859324">
                  <a:extLst>
                    <a:ext uri="{9D8B030D-6E8A-4147-A177-3AD203B41FA5}">
                      <a16:colId xmlns:a16="http://schemas.microsoft.com/office/drawing/2014/main" val="1367179351"/>
                    </a:ext>
                  </a:extLst>
                </a:gridCol>
                <a:gridCol w="4686161">
                  <a:extLst>
                    <a:ext uri="{9D8B030D-6E8A-4147-A177-3AD203B41FA5}">
                      <a16:colId xmlns:a16="http://schemas.microsoft.com/office/drawing/2014/main" val="930879772"/>
                    </a:ext>
                  </a:extLst>
                </a:gridCol>
              </a:tblGrid>
              <a:tr h="761809"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Add Service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rlow" panose="020B0604020202020204" charset="0"/>
                        </a:rPr>
                        <a:t>View Service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924740"/>
                  </a:ext>
                </a:extLst>
              </a:tr>
              <a:tr h="3653296">
                <a:tc>
                  <a:txBody>
                    <a:bodyPr/>
                    <a:lstStyle/>
                    <a:p>
                      <a:endParaRPr lang="en-US" dirty="0">
                        <a:latin typeface="Barlow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Barlow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803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B4D0E2-8B32-4D74-A23C-4B2599FD7CDF}"/>
              </a:ext>
            </a:extLst>
          </p:cNvPr>
          <p:cNvSpPr txBox="1"/>
          <p:nvPr/>
        </p:nvSpPr>
        <p:spPr>
          <a:xfrm>
            <a:off x="-350044" y="289827"/>
            <a:ext cx="4514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accent4"/>
                </a:solidFill>
                <a:latin typeface="Oswald" panose="020B0604020202020204" charset="0"/>
              </a:rPr>
              <a:t>Manager - W.K.B.K. </a:t>
            </a:r>
            <a:r>
              <a:rPr lang="en-US" sz="1600" dirty="0" err="1">
                <a:solidFill>
                  <a:schemeClr val="accent4"/>
                </a:solidFill>
                <a:latin typeface="Oswald" panose="020B0604020202020204" charset="0"/>
              </a:rPr>
              <a:t>Madhushanka</a:t>
            </a:r>
            <a:endParaRPr lang="en-US" sz="1600" dirty="0">
              <a:solidFill>
                <a:schemeClr val="accent4"/>
              </a:solidFill>
              <a:latin typeface="Oswald" panose="020B06040202020202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chemeClr val="accent4"/>
              </a:solidFill>
              <a:latin typeface="Oswa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D2B4-3F0A-458C-A4AD-68A527D5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8" y="1486826"/>
            <a:ext cx="3024290" cy="3556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97699-8D51-4BF5-8396-9F035B6AD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84" y="2041997"/>
            <a:ext cx="4506685" cy="2446317"/>
          </a:xfrm>
          <a:prstGeom prst="rect">
            <a:avLst/>
          </a:prstGeom>
        </p:spPr>
      </p:pic>
      <p:sp>
        <p:nvSpPr>
          <p:cNvPr id="7" name="Google Shape;278;p34">
            <a:extLst>
              <a:ext uri="{FF2B5EF4-FFF2-40B4-BE49-F238E27FC236}">
                <a16:creationId xmlns:a16="http://schemas.microsoft.com/office/drawing/2014/main" id="{7DB25A98-D2E7-4152-91B6-A9827534EF2A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89;p34">
            <a:extLst>
              <a:ext uri="{FF2B5EF4-FFF2-40B4-BE49-F238E27FC236}">
                <a16:creationId xmlns:a16="http://schemas.microsoft.com/office/drawing/2014/main" id="{C87100FE-B905-4DD5-9301-D8F8DCF0595A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1111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 txBox="1">
            <a:spLocks noGrp="1"/>
          </p:cNvSpPr>
          <p:nvPr>
            <p:ph type="title"/>
          </p:nvPr>
        </p:nvSpPr>
        <p:spPr>
          <a:xfrm>
            <a:off x="6891998" y="327435"/>
            <a:ext cx="218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Team CS 37</a:t>
            </a:r>
            <a:endParaRPr sz="3200" dirty="0"/>
          </a:p>
        </p:txBody>
      </p:sp>
      <p:sp>
        <p:nvSpPr>
          <p:cNvPr id="831" name="Google Shape;831;p56"/>
          <p:cNvSpPr txBox="1">
            <a:spLocks noGrp="1"/>
          </p:cNvSpPr>
          <p:nvPr>
            <p:ph type="subTitle" idx="1"/>
          </p:nvPr>
        </p:nvSpPr>
        <p:spPr>
          <a:xfrm>
            <a:off x="2555004" y="4591907"/>
            <a:ext cx="2185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2018/CS/048</a:t>
            </a:r>
            <a:endParaRPr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title" idx="4294967295"/>
          </p:nvPr>
        </p:nvSpPr>
        <p:spPr>
          <a:xfrm>
            <a:off x="2807967" y="4029074"/>
            <a:ext cx="1679575" cy="33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T.W.T. </a:t>
            </a:r>
            <a:r>
              <a:rPr lang="en-US" sz="1800" dirty="0" err="1"/>
              <a:t>Dulshan</a:t>
            </a:r>
            <a:endParaRPr sz="1800" dirty="0"/>
          </a:p>
        </p:txBody>
      </p:sp>
      <p:sp>
        <p:nvSpPr>
          <p:cNvPr id="832" name="Google Shape;832;p56"/>
          <p:cNvSpPr txBox="1">
            <a:spLocks noGrp="1"/>
          </p:cNvSpPr>
          <p:nvPr>
            <p:ph type="title" idx="4294967295"/>
          </p:nvPr>
        </p:nvSpPr>
        <p:spPr>
          <a:xfrm>
            <a:off x="5073130" y="3964744"/>
            <a:ext cx="1679575" cy="33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U.W.T.O Weerasinghe</a:t>
            </a:r>
            <a:endParaRPr sz="1800" dirty="0"/>
          </a:p>
        </p:txBody>
      </p:sp>
      <p:sp>
        <p:nvSpPr>
          <p:cNvPr id="833" name="Google Shape;833;p56"/>
          <p:cNvSpPr txBox="1">
            <a:spLocks noGrp="1"/>
          </p:cNvSpPr>
          <p:nvPr>
            <p:ph type="subTitle" idx="4294967295"/>
          </p:nvPr>
        </p:nvSpPr>
        <p:spPr>
          <a:xfrm>
            <a:off x="5073130" y="4599613"/>
            <a:ext cx="1679575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2018/CS/191</a:t>
            </a:r>
            <a:endParaRPr dirty="0"/>
          </a:p>
        </p:txBody>
      </p:sp>
      <p:sp>
        <p:nvSpPr>
          <p:cNvPr id="829" name="Google Shape;829;p56"/>
          <p:cNvSpPr txBox="1">
            <a:spLocks noGrp="1"/>
          </p:cNvSpPr>
          <p:nvPr>
            <p:ph type="subTitle" idx="4294967295"/>
          </p:nvPr>
        </p:nvSpPr>
        <p:spPr>
          <a:xfrm>
            <a:off x="314248" y="4602183"/>
            <a:ext cx="1679575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2018/CS/192</a:t>
            </a:r>
            <a:endParaRPr dirty="0"/>
          </a:p>
        </p:txBody>
      </p:sp>
      <p:sp>
        <p:nvSpPr>
          <p:cNvPr id="828" name="Google Shape;828;p56"/>
          <p:cNvSpPr txBox="1">
            <a:spLocks noGrp="1"/>
          </p:cNvSpPr>
          <p:nvPr>
            <p:ph type="title" idx="4294967295"/>
          </p:nvPr>
        </p:nvSpPr>
        <p:spPr>
          <a:xfrm>
            <a:off x="-246933" y="3983037"/>
            <a:ext cx="2801938" cy="425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W.M.D.M.Y. </a:t>
            </a:r>
            <a:r>
              <a:rPr lang="en-US" sz="1800" dirty="0" err="1"/>
              <a:t>Wickramanayaka</a:t>
            </a:r>
            <a:endParaRPr sz="1800" dirty="0"/>
          </a:p>
        </p:txBody>
      </p:sp>
      <p:sp>
        <p:nvSpPr>
          <p:cNvPr id="14" name="Google Shape;832;p56">
            <a:extLst>
              <a:ext uri="{FF2B5EF4-FFF2-40B4-BE49-F238E27FC236}">
                <a16:creationId xmlns:a16="http://schemas.microsoft.com/office/drawing/2014/main" id="{F3B2FD51-C770-4D9E-BA4D-50EAF4C09EE8}"/>
              </a:ext>
            </a:extLst>
          </p:cNvPr>
          <p:cNvSpPr txBox="1">
            <a:spLocks/>
          </p:cNvSpPr>
          <p:nvPr/>
        </p:nvSpPr>
        <p:spPr>
          <a:xfrm>
            <a:off x="7091703" y="3983992"/>
            <a:ext cx="2206940" cy="33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1800" dirty="0"/>
              <a:t>W.K.B.K. </a:t>
            </a:r>
            <a:r>
              <a:rPr lang="en-US" sz="1800" dirty="0" err="1"/>
              <a:t>Madhushanka</a:t>
            </a:r>
            <a:endParaRPr lang="en-US" sz="1800" dirty="0"/>
          </a:p>
        </p:txBody>
      </p:sp>
      <p:sp>
        <p:nvSpPr>
          <p:cNvPr id="15" name="Google Shape;833;p56">
            <a:extLst>
              <a:ext uri="{FF2B5EF4-FFF2-40B4-BE49-F238E27FC236}">
                <a16:creationId xmlns:a16="http://schemas.microsoft.com/office/drawing/2014/main" id="{A4E301BD-0ED7-40E7-AE21-E4E81E895BED}"/>
              </a:ext>
            </a:extLst>
          </p:cNvPr>
          <p:cNvSpPr txBox="1">
            <a:spLocks/>
          </p:cNvSpPr>
          <p:nvPr/>
        </p:nvSpPr>
        <p:spPr>
          <a:xfrm>
            <a:off x="7397912" y="4575132"/>
            <a:ext cx="1679586" cy="53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None/>
            </a:pPr>
            <a:r>
              <a:rPr lang="en-US" dirty="0"/>
              <a:t>2018/CS/096 </a:t>
            </a:r>
          </a:p>
        </p:txBody>
      </p:sp>
      <p:pic>
        <p:nvPicPr>
          <p:cNvPr id="9" name="Picture 8" descr="A screen shot of a person&#10;&#10;Description automatically generated">
            <a:extLst>
              <a:ext uri="{FF2B5EF4-FFF2-40B4-BE49-F238E27FC236}">
                <a16:creationId xmlns:a16="http://schemas.microsoft.com/office/drawing/2014/main" id="{E6D6056B-F565-428A-808C-0621E278F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00" t="15023" r="-3840" b="24837"/>
          <a:stretch/>
        </p:blipFill>
        <p:spPr>
          <a:xfrm>
            <a:off x="2770880" y="1887522"/>
            <a:ext cx="1766265" cy="17662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mage may contain: 1 person">
            <a:extLst>
              <a:ext uri="{FF2B5EF4-FFF2-40B4-BE49-F238E27FC236}">
                <a16:creationId xmlns:a16="http://schemas.microsoft.com/office/drawing/2014/main" id="{21A55638-4242-4F7D-90E1-D5FB0670B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8" t="584" r="752" b="10456"/>
          <a:stretch/>
        </p:blipFill>
        <p:spPr bwMode="auto">
          <a:xfrm>
            <a:off x="4986440" y="1887522"/>
            <a:ext cx="1766265" cy="17662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2C4BB7-FE53-457A-A394-79D1C46781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3" t="3138" r="33273" b="-3138"/>
          <a:stretch/>
        </p:blipFill>
        <p:spPr>
          <a:xfrm>
            <a:off x="7157173" y="1887522"/>
            <a:ext cx="1766265" cy="1773574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C69C10-7510-4739-8371-E841697010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7685" r="-1086" b="16111"/>
          <a:stretch/>
        </p:blipFill>
        <p:spPr>
          <a:xfrm>
            <a:off x="401061" y="1831869"/>
            <a:ext cx="1761488" cy="182191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E5915DC-7533-49C0-892D-A2C30961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completed: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401EE94-B415-4AA7-BC5F-B5F8098BA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2938" y="1173956"/>
            <a:ext cx="7718425" cy="3416300"/>
          </a:xfrm>
        </p:spPr>
        <p:txBody>
          <a:bodyPr/>
          <a:lstStyle/>
          <a:p>
            <a:r>
              <a:rPr lang="en-US" b="1" dirty="0"/>
              <a:t>PHP Mailer e-mail notification integration:</a:t>
            </a:r>
          </a:p>
          <a:p>
            <a:pPr lvl="1"/>
            <a:r>
              <a:rPr lang="en-US" dirty="0"/>
              <a:t>For each new customer registration</a:t>
            </a:r>
          </a:p>
          <a:p>
            <a:pPr lvl="1"/>
            <a:r>
              <a:rPr lang="en-US" dirty="0"/>
              <a:t>For new employee registration</a:t>
            </a:r>
          </a:p>
          <a:p>
            <a:pPr lvl="1"/>
            <a:r>
              <a:rPr lang="en-US" dirty="0"/>
              <a:t>Forgot password notification</a:t>
            </a:r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332D4F93-4414-4223-8984-3D47AB49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02" y="2571750"/>
            <a:ext cx="4849535" cy="1890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96481A6-1533-408A-9C06-26AB04BF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43" y="1086463"/>
            <a:ext cx="1074722" cy="1074722"/>
          </a:xfrm>
          <a:prstGeom prst="rect">
            <a:avLst/>
          </a:prstGeom>
        </p:spPr>
      </p:pic>
      <p:sp>
        <p:nvSpPr>
          <p:cNvPr id="6" name="Google Shape;278;p34">
            <a:extLst>
              <a:ext uri="{FF2B5EF4-FFF2-40B4-BE49-F238E27FC236}">
                <a16:creationId xmlns:a16="http://schemas.microsoft.com/office/drawing/2014/main" id="{F25226A3-D6C8-4BCB-8DC5-7F0FCA0B5E0B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89;p34">
            <a:extLst>
              <a:ext uri="{FF2B5EF4-FFF2-40B4-BE49-F238E27FC236}">
                <a16:creationId xmlns:a16="http://schemas.microsoft.com/office/drawing/2014/main" id="{356AE6AB-A984-4604-A181-55CEE88615CB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84892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E5915DC-7533-49C0-892D-A2C30961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17" y="293847"/>
            <a:ext cx="4826566" cy="5760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Other tasks completed: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401EE94-B415-4AA7-BC5F-B5F8098BA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863" y="1309950"/>
            <a:ext cx="4373805" cy="1261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Session management for  users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13970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DC66D2-930F-40F7-9F8C-8709A9D6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56" y="1749564"/>
            <a:ext cx="2576350" cy="323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8;p34">
            <a:extLst>
              <a:ext uri="{FF2B5EF4-FFF2-40B4-BE49-F238E27FC236}">
                <a16:creationId xmlns:a16="http://schemas.microsoft.com/office/drawing/2014/main" id="{F57CCC38-84B4-4064-964D-6FCDD1C67826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89;p34">
            <a:extLst>
              <a:ext uri="{FF2B5EF4-FFF2-40B4-BE49-F238E27FC236}">
                <a16:creationId xmlns:a16="http://schemas.microsoft.com/office/drawing/2014/main" id="{D191629A-FA34-4435-8822-C99368D98D92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21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283EC9-DA68-4830-A69A-E1D85FAC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6" y="2129400"/>
            <a:ext cx="4067047" cy="13648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316D25-0DE7-4B85-B93B-68776CD45E50}"/>
              </a:ext>
            </a:extLst>
          </p:cNvPr>
          <p:cNvSpPr txBox="1"/>
          <p:nvPr/>
        </p:nvSpPr>
        <p:spPr>
          <a:xfrm>
            <a:off x="5311883" y="13099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 construction 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39269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110" y="93379"/>
            <a:ext cx="7717800" cy="572700"/>
          </a:xfrm>
        </p:spPr>
        <p:txBody>
          <a:bodyPr/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swald"/>
                <a:sym typeface="Oswald"/>
              </a:rPr>
              <a:t>Ongoing tasks</a:t>
            </a:r>
            <a:br>
              <a:rPr lang="en-US" sz="2800" dirty="0"/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3C1E99-737B-47EB-8F22-2EC9E412E838}"/>
              </a:ext>
            </a:extLst>
          </p:cNvPr>
          <p:cNvSpPr txBox="1">
            <a:spLocks/>
          </p:cNvSpPr>
          <p:nvPr/>
        </p:nvSpPr>
        <p:spPr>
          <a:xfrm>
            <a:off x="838270" y="960368"/>
            <a:ext cx="3625665" cy="89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 calendar for reservation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For car wash reservations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Employee leaves</a:t>
            </a:r>
          </a:p>
          <a:p>
            <a:pPr marL="139700" indent="0"/>
            <a:endParaRPr lang="en-US" dirty="0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6FDB189-66B7-489D-956C-A6DDC5AB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54" y="1858430"/>
            <a:ext cx="3625665" cy="297991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501D78-957D-4981-9C48-EE6C39A9B0CD}"/>
              </a:ext>
            </a:extLst>
          </p:cNvPr>
          <p:cNvSpPr txBox="1">
            <a:spLocks/>
          </p:cNvSpPr>
          <p:nvPr/>
        </p:nvSpPr>
        <p:spPr>
          <a:xfrm>
            <a:off x="5285999" y="529568"/>
            <a:ext cx="3707776" cy="99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None/>
            </a:pPr>
            <a:endParaRPr lang="en-US" b="1" dirty="0">
              <a:latin typeface="Oswald" panose="020B0604020202020204" charset="0"/>
            </a:endParaRPr>
          </a:p>
          <a:p>
            <a:endParaRPr lang="en-US" b="1" dirty="0">
              <a:latin typeface="Oswald" panose="020B0604020202020204" charset="0"/>
            </a:endParaRPr>
          </a:p>
          <a:p>
            <a:r>
              <a:rPr lang="en-US" b="1" dirty="0">
                <a:latin typeface="Oswald" panose="020B0604020202020204" charset="0"/>
              </a:rPr>
              <a:t>Confirmation alerts and messages</a:t>
            </a:r>
          </a:p>
          <a:p>
            <a:pPr marL="139700" indent="0">
              <a:buFont typeface="Barlow"/>
              <a:buNone/>
            </a:pPr>
            <a:endParaRPr lang="en-US" b="1" dirty="0">
              <a:latin typeface="Oswald" panose="020B0604020202020204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E6CDA0-87B2-41D6-807D-598A3865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50" y="1858430"/>
            <a:ext cx="2460274" cy="2655362"/>
          </a:xfrm>
          <a:prstGeom prst="rect">
            <a:avLst/>
          </a:prstGeom>
        </p:spPr>
      </p:pic>
      <p:sp>
        <p:nvSpPr>
          <p:cNvPr id="8" name="Google Shape;278;p34">
            <a:extLst>
              <a:ext uri="{FF2B5EF4-FFF2-40B4-BE49-F238E27FC236}">
                <a16:creationId xmlns:a16="http://schemas.microsoft.com/office/drawing/2014/main" id="{49155596-3098-4F3E-86E4-73CEA5F317DE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89;p34">
            <a:extLst>
              <a:ext uri="{FF2B5EF4-FFF2-40B4-BE49-F238E27FC236}">
                <a16:creationId xmlns:a16="http://schemas.microsoft.com/office/drawing/2014/main" id="{9FB94199-0243-4C96-A2C2-F29E3BF9AB94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20874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EB49-A61E-4209-ADF3-8BEC55543EF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24860" y="360970"/>
            <a:ext cx="2534561" cy="526183"/>
          </a:xfrm>
        </p:spPr>
        <p:txBody>
          <a:bodyPr/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swald"/>
                <a:sym typeface="Oswald"/>
              </a:rPr>
              <a:t>To-do tasks</a:t>
            </a:r>
            <a:br>
              <a:rPr lang="en-US" sz="2800" dirty="0"/>
            </a:br>
            <a:endParaRPr lang="en-US" dirty="0"/>
          </a:p>
        </p:txBody>
      </p:sp>
      <p:sp>
        <p:nvSpPr>
          <p:cNvPr id="7" name="Content Placeholder 21">
            <a:extLst>
              <a:ext uri="{FF2B5EF4-FFF2-40B4-BE49-F238E27FC236}">
                <a16:creationId xmlns:a16="http://schemas.microsoft.com/office/drawing/2014/main" id="{761809F9-072F-4079-B3E7-ACA89055E9C2}"/>
              </a:ext>
            </a:extLst>
          </p:cNvPr>
          <p:cNvSpPr txBox="1">
            <a:spLocks/>
          </p:cNvSpPr>
          <p:nvPr/>
        </p:nvSpPr>
        <p:spPr>
          <a:xfrm>
            <a:off x="1120873" y="1140118"/>
            <a:ext cx="77178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Scheduler for vehicle reservations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Vehicle category validation </a:t>
            </a:r>
            <a:r>
              <a:rPr lang="en-US" sz="1600">
                <a:latin typeface="Barlow" panose="020B0604020202020204" charset="0"/>
              </a:rPr>
              <a:t>from vehicle no.</a:t>
            </a:r>
            <a:endParaRPr lang="en-US" sz="1600" dirty="0">
              <a:latin typeface="Barlow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Confirmation dialogue boxes  for all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SMS notification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Advance Payment Module for  Reservations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rlow" panose="020B060402020202020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94C19A9-95E0-4035-B9BB-91709D25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921" y="3321677"/>
            <a:ext cx="2872740" cy="1149096"/>
          </a:xfrm>
          <a:prstGeom prst="rect">
            <a:avLst/>
          </a:prstGeom>
        </p:spPr>
      </p:pic>
      <p:pic>
        <p:nvPicPr>
          <p:cNvPr id="1026" name="Picture 2" descr="Supereight Studio - Project - Nexmo">
            <a:extLst>
              <a:ext uri="{FF2B5EF4-FFF2-40B4-BE49-F238E27FC236}">
                <a16:creationId xmlns:a16="http://schemas.microsoft.com/office/drawing/2014/main" id="{70E962E9-EC40-482F-8BD8-FD05A842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92" y="3632093"/>
            <a:ext cx="2738548" cy="83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8;p34">
            <a:extLst>
              <a:ext uri="{FF2B5EF4-FFF2-40B4-BE49-F238E27FC236}">
                <a16:creationId xmlns:a16="http://schemas.microsoft.com/office/drawing/2014/main" id="{29B872D8-A958-499B-BC9E-794701C47AE6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89;p34">
            <a:extLst>
              <a:ext uri="{FF2B5EF4-FFF2-40B4-BE49-F238E27FC236}">
                <a16:creationId xmlns:a16="http://schemas.microsoft.com/office/drawing/2014/main" id="{AB28EAB6-1FB6-489C-A306-F4B0C50CC7C1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607229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0" y="0"/>
            <a:ext cx="77178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Best Practices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1840" y="572700"/>
            <a:ext cx="7922419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Commenting in a standardized manner throughout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Following a good naming convention throughout the code,</a:t>
            </a:r>
          </a:p>
          <a:p>
            <a:pPr lvl="4"/>
            <a:r>
              <a:rPr lang="en-US" sz="1600" dirty="0">
                <a:latin typeface="Barlow" panose="020B0604020202020204" charset="0"/>
              </a:rPr>
              <a:t>	Php variable 	-  </a:t>
            </a:r>
            <a:r>
              <a:rPr lang="en-US" sz="1600" b="1" dirty="0" err="1">
                <a:latin typeface="Barlow" panose="020B0604020202020204" charset="0"/>
              </a:rPr>
              <a:t>snake_case</a:t>
            </a:r>
            <a:endParaRPr lang="en-US" sz="1600" b="1" dirty="0">
              <a:latin typeface="Barlow" panose="020B0604020202020204" charset="0"/>
            </a:endParaRPr>
          </a:p>
          <a:p>
            <a:pPr lvl="4"/>
            <a:r>
              <a:rPr lang="en-US" sz="1600" dirty="0">
                <a:latin typeface="Barlow" panose="020B0604020202020204" charset="0"/>
              </a:rPr>
              <a:t>	Php class names 	–  </a:t>
            </a:r>
            <a:r>
              <a:rPr lang="en-US" sz="1600" b="1" dirty="0">
                <a:latin typeface="Barlow" panose="020B0604020202020204" charset="0"/>
              </a:rPr>
              <a:t>first letter is capital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Barlow" panose="020B0604020202020204" charset="0"/>
              </a:rPr>
              <a:t>Using version controlling repositories from the beginning of the project (</a:t>
            </a:r>
            <a:r>
              <a:rPr lang="en-US" sz="1600" dirty="0" err="1">
                <a:latin typeface="Barlow" panose="020B0604020202020204" charset="0"/>
              </a:rPr>
              <a:t>Github</a:t>
            </a:r>
            <a:r>
              <a:rPr lang="en-US" sz="1600" dirty="0">
                <a:latin typeface="Barlow" panose="020B0604020202020204" charset="0"/>
              </a:rPr>
              <a:t>)</a:t>
            </a:r>
          </a:p>
        </p:txBody>
      </p:sp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950FA93D-5D3C-4C8F-993D-D3DFCBA50B43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89;p34">
            <a:extLst>
              <a:ext uri="{FF2B5EF4-FFF2-40B4-BE49-F238E27FC236}">
                <a16:creationId xmlns:a16="http://schemas.microsoft.com/office/drawing/2014/main" id="{47D2D1AC-B3EF-47D9-981C-DAA768D6B9C6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24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F0D5821-D812-4728-A9EC-3383934F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66" y="2195561"/>
            <a:ext cx="4260345" cy="28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79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75259" y="819470"/>
            <a:ext cx="2455636" cy="622184"/>
          </a:xfrm>
        </p:spPr>
        <p:txBody>
          <a:bodyPr/>
          <a:lstStyle/>
          <a:p>
            <a:r>
              <a:rPr lang="en-US" sz="3200" dirty="0"/>
              <a:t>Technologies</a:t>
            </a:r>
          </a:p>
        </p:txBody>
      </p:sp>
      <p:grpSp>
        <p:nvGrpSpPr>
          <p:cNvPr id="6" name="Google Shape;1124;p38"/>
          <p:cNvGrpSpPr/>
          <p:nvPr/>
        </p:nvGrpSpPr>
        <p:grpSpPr>
          <a:xfrm flipH="1">
            <a:off x="-2367" y="531367"/>
            <a:ext cx="5804248" cy="4262089"/>
            <a:chOff x="238125" y="262775"/>
            <a:chExt cx="7092825" cy="5151425"/>
          </a:xfrm>
          <a:solidFill>
            <a:schemeClr val="bg1"/>
          </a:solidFill>
        </p:grpSpPr>
        <p:sp>
          <p:nvSpPr>
            <p:cNvPr id="7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28572" y="1316027"/>
            <a:ext cx="768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" panose="020B060402020202020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A477E19-DD2C-489D-AD13-50CC4A349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581675"/>
              </p:ext>
            </p:extLst>
          </p:nvPr>
        </p:nvGraphicFramePr>
        <p:xfrm>
          <a:off x="514904" y="254723"/>
          <a:ext cx="8387276" cy="3657792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4407140">
                  <a:extLst>
                    <a:ext uri="{9D8B030D-6E8A-4147-A177-3AD203B41FA5}">
                      <a16:colId xmlns:a16="http://schemas.microsoft.com/office/drawing/2014/main" val="3066999053"/>
                    </a:ext>
                  </a:extLst>
                </a:gridCol>
                <a:gridCol w="3980136">
                  <a:extLst>
                    <a:ext uri="{9D8B030D-6E8A-4147-A177-3AD203B41FA5}">
                      <a16:colId xmlns:a16="http://schemas.microsoft.com/office/drawing/2014/main" val="862612881"/>
                    </a:ext>
                  </a:extLst>
                </a:gridCol>
              </a:tblGrid>
              <a:tr h="51332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Barlow" panose="020B0604020202020204" charset="0"/>
                        </a:rPr>
                        <a:t>Programming Languages 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Php, SQL, JavaScript 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655538827"/>
                  </a:ext>
                </a:extLst>
              </a:tr>
              <a:tr h="57786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Markup ,scripting languages , libraries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Barlow" panose="020B0604020202020204" charset="0"/>
                        </a:rPr>
                        <a:t>HTML, CSS , </a:t>
                      </a:r>
                      <a:r>
                        <a:rPr lang="en-US" sz="2000" dirty="0" err="1">
                          <a:latin typeface="Barlow" panose="020B0604020202020204" charset="0"/>
                        </a:rPr>
                        <a:t>JQuery</a:t>
                      </a:r>
                      <a:endParaRPr lang="en-US" sz="2000" dirty="0">
                        <a:latin typeface="Barlow" panose="020B0604020202020204" charset="0"/>
                      </a:endParaRP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4147022166"/>
                  </a:ext>
                </a:extLst>
              </a:tr>
              <a:tr h="5133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Database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MYSQL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783871652"/>
                  </a:ext>
                </a:extLst>
              </a:tr>
              <a:tr h="513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Barlow" panose="020B0604020202020204" charset="0"/>
                        </a:rPr>
                        <a:t>UI/UX Implementation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Balsamiq,  Adobe Photoshop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2575569655"/>
                  </a:ext>
                </a:extLst>
              </a:tr>
              <a:tr h="5133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Other Extensions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Barlow" panose="020B0604020202020204" charset="0"/>
                        </a:rPr>
                        <a:t>PHPMailer</a:t>
                      </a:r>
                      <a:r>
                        <a:rPr lang="en-US" sz="2000" dirty="0">
                          <a:latin typeface="Barlow" panose="020B0604020202020204" charset="0"/>
                        </a:rPr>
                        <a:t>, </a:t>
                      </a:r>
                      <a:r>
                        <a:rPr lang="en-US" sz="2000" dirty="0" err="1">
                          <a:latin typeface="Barlow" panose="020B0604020202020204" charset="0"/>
                        </a:rPr>
                        <a:t>Nexmo</a:t>
                      </a:r>
                      <a:r>
                        <a:rPr lang="en-US" sz="2000" dirty="0">
                          <a:latin typeface="Barlow" panose="020B0604020202020204" charset="0"/>
                        </a:rPr>
                        <a:t> , </a:t>
                      </a:r>
                      <a:r>
                        <a:rPr lang="en-US" sz="2000" dirty="0" err="1">
                          <a:latin typeface="Barlow" panose="020B0604020202020204" charset="0"/>
                        </a:rPr>
                        <a:t>PayHere</a:t>
                      </a:r>
                      <a:endParaRPr lang="en-US" sz="2000" dirty="0">
                        <a:latin typeface="Barlow" panose="020B0604020202020204" charset="0"/>
                      </a:endParaRP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2542585467"/>
                  </a:ext>
                </a:extLst>
              </a:tr>
              <a:tr h="5133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Diagramming and version control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Draw.io, </a:t>
                      </a:r>
                      <a:r>
                        <a:rPr lang="en-US" sz="2000" dirty="0" err="1">
                          <a:latin typeface="Barlow" panose="020B0604020202020204" charset="0"/>
                        </a:rPr>
                        <a:t>Github</a:t>
                      </a:r>
                      <a:r>
                        <a:rPr lang="en-US" sz="2000" dirty="0">
                          <a:latin typeface="Barlow" panose="020B0604020202020204" charset="0"/>
                        </a:rPr>
                        <a:t> 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2364592397"/>
                  </a:ext>
                </a:extLst>
              </a:tr>
              <a:tr h="5133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Communication and planning</a:t>
                      </a:r>
                    </a:p>
                  </a:txBody>
                  <a:tcPr marL="126573" marR="126573" marT="63286" marB="6328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Barlow" panose="020B0604020202020204" charset="0"/>
                        </a:rPr>
                        <a:t>Trello, Discord</a:t>
                      </a:r>
                    </a:p>
                  </a:txBody>
                  <a:tcPr marL="126573" marR="126573" marT="63286" marB="63286"/>
                </a:tc>
                <a:extLst>
                  <a:ext uri="{0D108BD9-81ED-4DB2-BD59-A6C34878D82A}">
                    <a16:rowId xmlns:a16="http://schemas.microsoft.com/office/drawing/2014/main" val="1362156450"/>
                  </a:ext>
                </a:extLst>
              </a:tr>
            </a:tbl>
          </a:graphicData>
        </a:graphic>
      </p:graphicFrame>
      <p:pic>
        <p:nvPicPr>
          <p:cNvPr id="4" name="Google Shape;291;p35">
            <a:extLst>
              <a:ext uri="{FF2B5EF4-FFF2-40B4-BE49-F238E27FC236}">
                <a16:creationId xmlns:a16="http://schemas.microsoft.com/office/drawing/2014/main" id="{75915DEF-81C0-487D-823C-A6351B77A2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333" y="4077481"/>
            <a:ext cx="1969300" cy="9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3;p35">
            <a:extLst>
              <a:ext uri="{FF2B5EF4-FFF2-40B4-BE49-F238E27FC236}">
                <a16:creationId xmlns:a16="http://schemas.microsoft.com/office/drawing/2014/main" id="{6F15A843-DC0E-4AAC-961A-16E1F97456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069" y="4124868"/>
            <a:ext cx="1629657" cy="8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4;p35">
            <a:extLst>
              <a:ext uri="{FF2B5EF4-FFF2-40B4-BE49-F238E27FC236}">
                <a16:creationId xmlns:a16="http://schemas.microsoft.com/office/drawing/2014/main" id="{AB6F69B1-D1B1-47C8-810C-B510F22BAA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821" y="4168224"/>
            <a:ext cx="889875" cy="80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6;p35">
            <a:extLst>
              <a:ext uri="{FF2B5EF4-FFF2-40B4-BE49-F238E27FC236}">
                <a16:creationId xmlns:a16="http://schemas.microsoft.com/office/drawing/2014/main" id="{A2DE5F99-F5ED-4A42-BDE4-EC3DC8FBC9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6594" y="4141538"/>
            <a:ext cx="889874" cy="88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7;p35">
            <a:extLst>
              <a:ext uri="{FF2B5EF4-FFF2-40B4-BE49-F238E27FC236}">
                <a16:creationId xmlns:a16="http://schemas.microsoft.com/office/drawing/2014/main" id="{946F5336-F5E4-4CC9-AA28-8140E8FBF5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567" y="4284172"/>
            <a:ext cx="1969300" cy="604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691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98342" y="942382"/>
            <a:ext cx="5440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" panose="020B0604020202020204" charset="0"/>
              </a:rPr>
              <a:t>Version Controlling and </a:t>
            </a:r>
          </a:p>
          <a:p>
            <a:r>
              <a:rPr lang="en-US" sz="2000" dirty="0">
                <a:latin typeface="Barlow" panose="020B0604020202020204" charset="0"/>
              </a:rPr>
              <a:t>     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" panose="020B060402020202020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723309-9A2A-403E-989C-C633F10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809" y="170148"/>
            <a:ext cx="4989191" cy="4973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0CEE9-9AA0-44DF-AED9-0A7DCAF3AD8D}"/>
              </a:ext>
            </a:extLst>
          </p:cNvPr>
          <p:cNvSpPr txBox="1"/>
          <p:nvPr/>
        </p:nvSpPr>
        <p:spPr>
          <a:xfrm>
            <a:off x="198342" y="1604101"/>
            <a:ext cx="544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" panose="020B0604020202020204" charset="0"/>
                <a:hlinkClick r:id="rId3"/>
              </a:rPr>
              <a:t>https://github.com/ov1n/Cleancar</a:t>
            </a:r>
            <a:endParaRPr lang="en-US" sz="2000" dirty="0">
              <a:latin typeface="Barlow" panose="020B060402020202020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6CB076-8681-475C-A620-F06DB241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52" y="201604"/>
            <a:ext cx="2552328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Work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00FF1-EAD0-418F-B2B2-2BC012F50928}"/>
              </a:ext>
            </a:extLst>
          </p:cNvPr>
          <p:cNvSpPr txBox="1"/>
          <p:nvPr/>
        </p:nvSpPr>
        <p:spPr>
          <a:xfrm>
            <a:off x="198342" y="3385510"/>
            <a:ext cx="5440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" panose="020B0604020202020204" charset="0"/>
              </a:rPr>
              <a:t>Discord for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" panose="020B0604020202020204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1AD30A7-5035-47FB-B348-C9B5C578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67" y="3893342"/>
            <a:ext cx="2438515" cy="829095"/>
          </a:xfrm>
          <a:prstGeom prst="rect">
            <a:avLst/>
          </a:prstGeom>
        </p:spPr>
      </p:pic>
      <p:sp>
        <p:nvSpPr>
          <p:cNvPr id="12" name="Google Shape;278;p34">
            <a:extLst>
              <a:ext uri="{FF2B5EF4-FFF2-40B4-BE49-F238E27FC236}">
                <a16:creationId xmlns:a16="http://schemas.microsoft.com/office/drawing/2014/main" id="{59680CF8-6AB5-4406-8513-CCAF8169569C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89;p34">
            <a:extLst>
              <a:ext uri="{FF2B5EF4-FFF2-40B4-BE49-F238E27FC236}">
                <a16:creationId xmlns:a16="http://schemas.microsoft.com/office/drawing/2014/main" id="{6D82A548-77B6-4AC8-AEB6-AFCCE7014A3E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467189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6CB076-8681-475C-A620-F06DB241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01" y="397509"/>
            <a:ext cx="2552328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Testing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989FF8-AD97-48D7-ADB9-D384C3E3AB31}"/>
              </a:ext>
            </a:extLst>
          </p:cNvPr>
          <p:cNvGrpSpPr/>
          <p:nvPr/>
        </p:nvGrpSpPr>
        <p:grpSpPr>
          <a:xfrm>
            <a:off x="892127" y="397509"/>
            <a:ext cx="686642" cy="573097"/>
            <a:chOff x="7017699" y="3082887"/>
            <a:chExt cx="599363" cy="500251"/>
          </a:xfrm>
          <a:solidFill>
            <a:schemeClr val="accent3">
              <a:lumMod val="75000"/>
            </a:schemeClr>
          </a:solidFill>
        </p:grpSpPr>
        <p:grpSp>
          <p:nvGrpSpPr>
            <p:cNvPr id="9" name="Google Shape;635;p30">
              <a:extLst>
                <a:ext uri="{FF2B5EF4-FFF2-40B4-BE49-F238E27FC236}">
                  <a16:creationId xmlns:a16="http://schemas.microsoft.com/office/drawing/2014/main" id="{477F7295-6A5A-46C1-AE81-431BE1734C70}"/>
                </a:ext>
              </a:extLst>
            </p:cNvPr>
            <p:cNvGrpSpPr/>
            <p:nvPr/>
          </p:nvGrpSpPr>
          <p:grpSpPr>
            <a:xfrm>
              <a:off x="7159157" y="3126404"/>
              <a:ext cx="316445" cy="317328"/>
              <a:chOff x="1869175" y="3274825"/>
              <a:chExt cx="1567275" cy="1571650"/>
            </a:xfrm>
            <a:grpFill/>
          </p:grpSpPr>
          <p:sp>
            <p:nvSpPr>
              <p:cNvPr id="11" name="Google Shape;636;p30">
                <a:extLst>
                  <a:ext uri="{FF2B5EF4-FFF2-40B4-BE49-F238E27FC236}">
                    <a16:creationId xmlns:a16="http://schemas.microsoft.com/office/drawing/2014/main" id="{C934CB79-4756-4B23-A7C6-943358CEB2CD}"/>
                  </a:ext>
                </a:extLst>
              </p:cNvPr>
              <p:cNvSpPr/>
              <p:nvPr/>
            </p:nvSpPr>
            <p:spPr>
              <a:xfrm>
                <a:off x="2698025" y="4003000"/>
                <a:ext cx="738425" cy="840575"/>
              </a:xfrm>
              <a:custGeom>
                <a:avLst/>
                <a:gdLst/>
                <a:ahLst/>
                <a:cxnLst/>
                <a:rect l="l" t="t" r="r" b="b"/>
                <a:pathLst>
                  <a:path w="29537" h="33623" extrusionOk="0">
                    <a:moveTo>
                      <a:pt x="18387" y="1"/>
                    </a:moveTo>
                    <a:lnTo>
                      <a:pt x="1" y="14652"/>
                    </a:lnTo>
                    <a:lnTo>
                      <a:pt x="1" y="33622"/>
                    </a:lnTo>
                    <a:lnTo>
                      <a:pt x="16403" y="19905"/>
                    </a:lnTo>
                    <a:lnTo>
                      <a:pt x="23232" y="26618"/>
                    </a:lnTo>
                    <a:lnTo>
                      <a:pt x="20314" y="26618"/>
                    </a:lnTo>
                    <a:cubicBezTo>
                      <a:pt x="19321" y="26618"/>
                      <a:pt x="18504" y="27435"/>
                      <a:pt x="18504" y="28427"/>
                    </a:cubicBezTo>
                    <a:cubicBezTo>
                      <a:pt x="18504" y="29478"/>
                      <a:pt x="19321" y="30295"/>
                      <a:pt x="20314" y="30295"/>
                    </a:cubicBezTo>
                    <a:lnTo>
                      <a:pt x="27727" y="30295"/>
                    </a:lnTo>
                    <a:cubicBezTo>
                      <a:pt x="28719" y="30295"/>
                      <a:pt x="29536" y="29478"/>
                      <a:pt x="29536" y="28427"/>
                    </a:cubicBezTo>
                    <a:lnTo>
                      <a:pt x="29536" y="21073"/>
                    </a:lnTo>
                    <a:cubicBezTo>
                      <a:pt x="29478" y="20139"/>
                      <a:pt x="28661" y="19321"/>
                      <a:pt x="27610" y="19321"/>
                    </a:cubicBezTo>
                    <a:cubicBezTo>
                      <a:pt x="26618" y="19321"/>
                      <a:pt x="25800" y="20139"/>
                      <a:pt x="25800" y="21189"/>
                    </a:cubicBezTo>
                    <a:lnTo>
                      <a:pt x="25800" y="24108"/>
                    </a:lnTo>
                    <a:lnTo>
                      <a:pt x="18387" y="16695"/>
                    </a:lnTo>
                    <a:lnTo>
                      <a:pt x="1838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37;p30">
                <a:extLst>
                  <a:ext uri="{FF2B5EF4-FFF2-40B4-BE49-F238E27FC236}">
                    <a16:creationId xmlns:a16="http://schemas.microsoft.com/office/drawing/2014/main" id="{5B8B228D-4299-4D33-A8FF-01FB75E3C52C}"/>
                  </a:ext>
                </a:extLst>
              </p:cNvPr>
              <p:cNvSpPr/>
              <p:nvPr/>
            </p:nvSpPr>
            <p:spPr>
              <a:xfrm>
                <a:off x="1869175" y="4003000"/>
                <a:ext cx="738400" cy="843475"/>
              </a:xfrm>
              <a:custGeom>
                <a:avLst/>
                <a:gdLst/>
                <a:ahLst/>
                <a:cxnLst/>
                <a:rect l="l" t="t" r="r" b="b"/>
                <a:pathLst>
                  <a:path w="29536" h="33739" extrusionOk="0">
                    <a:moveTo>
                      <a:pt x="11091" y="1"/>
                    </a:moveTo>
                    <a:lnTo>
                      <a:pt x="11091" y="16695"/>
                    </a:lnTo>
                    <a:lnTo>
                      <a:pt x="3678" y="24108"/>
                    </a:lnTo>
                    <a:lnTo>
                      <a:pt x="3678" y="21189"/>
                    </a:lnTo>
                    <a:cubicBezTo>
                      <a:pt x="3678" y="20139"/>
                      <a:pt x="2860" y="19321"/>
                      <a:pt x="1810" y="19321"/>
                    </a:cubicBezTo>
                    <a:cubicBezTo>
                      <a:pt x="817" y="19321"/>
                      <a:pt x="0" y="20139"/>
                      <a:pt x="0" y="21189"/>
                    </a:cubicBezTo>
                    <a:lnTo>
                      <a:pt x="0" y="28544"/>
                    </a:lnTo>
                    <a:cubicBezTo>
                      <a:pt x="0" y="29536"/>
                      <a:pt x="817" y="30353"/>
                      <a:pt x="1810" y="30353"/>
                    </a:cubicBezTo>
                    <a:lnTo>
                      <a:pt x="9223" y="30353"/>
                    </a:lnTo>
                    <a:cubicBezTo>
                      <a:pt x="10215" y="30353"/>
                      <a:pt x="11032" y="29536"/>
                      <a:pt x="11032" y="28544"/>
                    </a:cubicBezTo>
                    <a:cubicBezTo>
                      <a:pt x="11032" y="27493"/>
                      <a:pt x="10215" y="26735"/>
                      <a:pt x="9223" y="26735"/>
                    </a:cubicBezTo>
                    <a:lnTo>
                      <a:pt x="6304" y="26735"/>
                    </a:lnTo>
                    <a:lnTo>
                      <a:pt x="13134" y="20022"/>
                    </a:lnTo>
                    <a:lnTo>
                      <a:pt x="29536" y="33739"/>
                    </a:lnTo>
                    <a:lnTo>
                      <a:pt x="29536" y="14769"/>
                    </a:lnTo>
                    <a:lnTo>
                      <a:pt x="110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38;p30">
                <a:extLst>
                  <a:ext uri="{FF2B5EF4-FFF2-40B4-BE49-F238E27FC236}">
                    <a16:creationId xmlns:a16="http://schemas.microsoft.com/office/drawing/2014/main" id="{C39944B3-98BA-48C0-B594-08FEA05FB0E6}"/>
                  </a:ext>
                </a:extLst>
              </p:cNvPr>
              <p:cNvSpPr/>
              <p:nvPr/>
            </p:nvSpPr>
            <p:spPr>
              <a:xfrm>
                <a:off x="2191675" y="3274825"/>
                <a:ext cx="919350" cy="1014225"/>
              </a:xfrm>
              <a:custGeom>
                <a:avLst/>
                <a:gdLst/>
                <a:ahLst/>
                <a:cxnLst/>
                <a:rect l="l" t="t" r="r" b="b"/>
                <a:pathLst>
                  <a:path w="36774" h="40569" extrusionOk="0">
                    <a:moveTo>
                      <a:pt x="18394" y="1"/>
                    </a:moveTo>
                    <a:cubicBezTo>
                      <a:pt x="17920" y="1"/>
                      <a:pt x="17453" y="176"/>
                      <a:pt x="17103" y="526"/>
                    </a:cubicBezTo>
                    <a:lnTo>
                      <a:pt x="11908" y="5721"/>
                    </a:lnTo>
                    <a:cubicBezTo>
                      <a:pt x="11207" y="6422"/>
                      <a:pt x="11207" y="7589"/>
                      <a:pt x="11908" y="8348"/>
                    </a:cubicBezTo>
                    <a:cubicBezTo>
                      <a:pt x="12287" y="8698"/>
                      <a:pt x="12769" y="8873"/>
                      <a:pt x="13243" y="8873"/>
                    </a:cubicBezTo>
                    <a:cubicBezTo>
                      <a:pt x="13717" y="8873"/>
                      <a:pt x="14184" y="8698"/>
                      <a:pt x="14534" y="8348"/>
                    </a:cubicBezTo>
                    <a:lnTo>
                      <a:pt x="16577" y="6305"/>
                    </a:lnTo>
                    <a:lnTo>
                      <a:pt x="16577" y="12667"/>
                    </a:lnTo>
                    <a:lnTo>
                      <a:pt x="0" y="25917"/>
                    </a:lnTo>
                    <a:lnTo>
                      <a:pt x="18387" y="40568"/>
                    </a:lnTo>
                    <a:lnTo>
                      <a:pt x="36774" y="25917"/>
                    </a:lnTo>
                    <a:lnTo>
                      <a:pt x="20255" y="12667"/>
                    </a:lnTo>
                    <a:lnTo>
                      <a:pt x="20255" y="6305"/>
                    </a:lnTo>
                    <a:lnTo>
                      <a:pt x="22298" y="8348"/>
                    </a:lnTo>
                    <a:cubicBezTo>
                      <a:pt x="22648" y="8698"/>
                      <a:pt x="23115" y="8873"/>
                      <a:pt x="23582" y="8873"/>
                    </a:cubicBezTo>
                    <a:cubicBezTo>
                      <a:pt x="24049" y="8873"/>
                      <a:pt x="24516" y="8698"/>
                      <a:pt x="24866" y="8348"/>
                    </a:cubicBezTo>
                    <a:cubicBezTo>
                      <a:pt x="25625" y="7589"/>
                      <a:pt x="25625" y="6422"/>
                      <a:pt x="24866" y="5721"/>
                    </a:cubicBezTo>
                    <a:lnTo>
                      <a:pt x="19729" y="526"/>
                    </a:lnTo>
                    <a:cubicBezTo>
                      <a:pt x="19350" y="176"/>
                      <a:pt x="18868" y="1"/>
                      <a:pt x="183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280;p23">
              <a:extLst>
                <a:ext uri="{FF2B5EF4-FFF2-40B4-BE49-F238E27FC236}">
                  <a16:creationId xmlns:a16="http://schemas.microsoft.com/office/drawing/2014/main" id="{7726780D-0B6D-4BC2-938F-49A1F394DE88}"/>
                </a:ext>
              </a:extLst>
            </p:cNvPr>
            <p:cNvSpPr/>
            <p:nvPr/>
          </p:nvSpPr>
          <p:spPr>
            <a:xfrm>
              <a:off x="7017699" y="3082887"/>
              <a:ext cx="599363" cy="500251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78;p34">
            <a:extLst>
              <a:ext uri="{FF2B5EF4-FFF2-40B4-BE49-F238E27FC236}">
                <a16:creationId xmlns:a16="http://schemas.microsoft.com/office/drawing/2014/main" id="{430C5788-876E-4317-8BE0-A3756BFFD7CC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9;p34">
            <a:extLst>
              <a:ext uri="{FF2B5EF4-FFF2-40B4-BE49-F238E27FC236}">
                <a16:creationId xmlns:a16="http://schemas.microsoft.com/office/drawing/2014/main" id="{9C57BB57-FDEE-4163-8D75-7623FDD48A06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28</a:t>
            </a:r>
          </a:p>
        </p:txBody>
      </p:sp>
      <p:sp>
        <p:nvSpPr>
          <p:cNvPr id="26" name="Google Shape;841;p57">
            <a:extLst>
              <a:ext uri="{FF2B5EF4-FFF2-40B4-BE49-F238E27FC236}">
                <a16:creationId xmlns:a16="http://schemas.microsoft.com/office/drawing/2014/main" id="{433CE6FA-F46C-495D-92AC-B0ECB6928583}"/>
              </a:ext>
            </a:extLst>
          </p:cNvPr>
          <p:cNvSpPr/>
          <p:nvPr/>
        </p:nvSpPr>
        <p:spPr>
          <a:xfrm>
            <a:off x="1578769" y="1528529"/>
            <a:ext cx="1994042" cy="544858"/>
          </a:xfrm>
          <a:custGeom>
            <a:avLst/>
            <a:gdLst/>
            <a:ahLst/>
            <a:cxnLst/>
            <a:rect l="l" t="t" r="r" b="b"/>
            <a:pathLst>
              <a:path w="37732" h="10405" extrusionOk="0">
                <a:moveTo>
                  <a:pt x="31893" y="0"/>
                </a:moveTo>
                <a:cubicBezTo>
                  <a:pt x="30955" y="0"/>
                  <a:pt x="30242" y="50"/>
                  <a:pt x="30242" y="50"/>
                </a:cubicBezTo>
                <a:cubicBezTo>
                  <a:pt x="30242" y="50"/>
                  <a:pt x="18943" y="526"/>
                  <a:pt x="14478" y="526"/>
                </a:cubicBezTo>
                <a:cubicBezTo>
                  <a:pt x="11955" y="526"/>
                  <a:pt x="8375" y="187"/>
                  <a:pt x="5537" y="187"/>
                </a:cubicBezTo>
                <a:cubicBezTo>
                  <a:pt x="3352" y="187"/>
                  <a:pt x="1606" y="388"/>
                  <a:pt x="1119" y="1097"/>
                </a:cubicBezTo>
                <a:cubicBezTo>
                  <a:pt x="0" y="2740"/>
                  <a:pt x="584" y="9313"/>
                  <a:pt x="2977" y="10182"/>
                </a:cubicBezTo>
                <a:cubicBezTo>
                  <a:pt x="3427" y="10341"/>
                  <a:pt x="4311" y="10405"/>
                  <a:pt x="5489" y="10405"/>
                </a:cubicBezTo>
                <a:cubicBezTo>
                  <a:pt x="9971" y="10405"/>
                  <a:pt x="18713" y="9490"/>
                  <a:pt x="24032" y="9490"/>
                </a:cubicBezTo>
                <a:cubicBezTo>
                  <a:pt x="24716" y="9490"/>
                  <a:pt x="25342" y="9505"/>
                  <a:pt x="25896" y="9539"/>
                </a:cubicBezTo>
                <a:cubicBezTo>
                  <a:pt x="28263" y="9684"/>
                  <a:pt x="30372" y="9847"/>
                  <a:pt x="32103" y="9847"/>
                </a:cubicBezTo>
                <a:cubicBezTo>
                  <a:pt x="34763" y="9847"/>
                  <a:pt x="36534" y="9464"/>
                  <a:pt x="36981" y="8050"/>
                </a:cubicBezTo>
                <a:cubicBezTo>
                  <a:pt x="37731" y="5717"/>
                  <a:pt x="37255" y="1740"/>
                  <a:pt x="36076" y="728"/>
                </a:cubicBezTo>
                <a:cubicBezTo>
                  <a:pt x="35359" y="119"/>
                  <a:pt x="33353" y="0"/>
                  <a:pt x="31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Unit Testing</a:t>
            </a:r>
          </a:p>
        </p:txBody>
      </p:sp>
      <p:cxnSp>
        <p:nvCxnSpPr>
          <p:cNvPr id="27" name="Google Shape;857;p57">
            <a:extLst>
              <a:ext uri="{FF2B5EF4-FFF2-40B4-BE49-F238E27FC236}">
                <a16:creationId xmlns:a16="http://schemas.microsoft.com/office/drawing/2014/main" id="{E51C0409-D167-47B2-BD64-B2705A3E11C1}"/>
              </a:ext>
            </a:extLst>
          </p:cNvPr>
          <p:cNvCxnSpPr/>
          <p:nvPr/>
        </p:nvCxnSpPr>
        <p:spPr>
          <a:xfrm rot="16200000" flipH="1">
            <a:off x="3463767" y="1910005"/>
            <a:ext cx="448431" cy="230340"/>
          </a:xfrm>
          <a:prstGeom prst="bentConnector3">
            <a:avLst>
              <a:gd name="adj1" fmla="val 334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842;p57">
            <a:extLst>
              <a:ext uri="{FF2B5EF4-FFF2-40B4-BE49-F238E27FC236}">
                <a16:creationId xmlns:a16="http://schemas.microsoft.com/office/drawing/2014/main" id="{EA549E92-E82C-4BC8-90BB-FBE05EAEFB28}"/>
              </a:ext>
            </a:extLst>
          </p:cNvPr>
          <p:cNvSpPr/>
          <p:nvPr/>
        </p:nvSpPr>
        <p:spPr>
          <a:xfrm>
            <a:off x="3068090" y="2259693"/>
            <a:ext cx="1764224" cy="419932"/>
          </a:xfrm>
          <a:custGeom>
            <a:avLst/>
            <a:gdLst/>
            <a:ahLst/>
            <a:cxnLst/>
            <a:rect l="l" t="t" r="r" b="b"/>
            <a:pathLst>
              <a:path w="24504" h="10289" extrusionOk="0">
                <a:moveTo>
                  <a:pt x="11849" y="1"/>
                </a:moveTo>
                <a:cubicBezTo>
                  <a:pt x="10592" y="1"/>
                  <a:pt x="600" y="95"/>
                  <a:pt x="310" y="3085"/>
                </a:cubicBezTo>
                <a:cubicBezTo>
                  <a:pt x="0" y="6264"/>
                  <a:pt x="0" y="10134"/>
                  <a:pt x="4025" y="10241"/>
                </a:cubicBezTo>
                <a:cubicBezTo>
                  <a:pt x="5370" y="10276"/>
                  <a:pt x="7239" y="10288"/>
                  <a:pt x="9210" y="10288"/>
                </a:cubicBezTo>
                <a:cubicBezTo>
                  <a:pt x="13153" y="10288"/>
                  <a:pt x="17503" y="10241"/>
                  <a:pt x="18884" y="10241"/>
                </a:cubicBezTo>
                <a:cubicBezTo>
                  <a:pt x="20943" y="10241"/>
                  <a:pt x="23491" y="9657"/>
                  <a:pt x="23491" y="7157"/>
                </a:cubicBezTo>
                <a:cubicBezTo>
                  <a:pt x="23491" y="4657"/>
                  <a:pt x="24503" y="263"/>
                  <a:pt x="20408" y="1"/>
                </a:cubicBezTo>
                <a:lnTo>
                  <a:pt x="11978" y="1"/>
                </a:lnTo>
                <a:cubicBezTo>
                  <a:pt x="11978" y="1"/>
                  <a:pt x="11933" y="1"/>
                  <a:pt x="118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Integration Testing</a:t>
            </a:r>
          </a:p>
        </p:txBody>
      </p:sp>
      <p:sp>
        <p:nvSpPr>
          <p:cNvPr id="29" name="Google Shape;840;p57">
            <a:extLst>
              <a:ext uri="{FF2B5EF4-FFF2-40B4-BE49-F238E27FC236}">
                <a16:creationId xmlns:a16="http://schemas.microsoft.com/office/drawing/2014/main" id="{EB33C839-F5DE-407F-9EE3-C32E2A6732D1}"/>
              </a:ext>
            </a:extLst>
          </p:cNvPr>
          <p:cNvSpPr/>
          <p:nvPr/>
        </p:nvSpPr>
        <p:spPr>
          <a:xfrm>
            <a:off x="3803152" y="2883658"/>
            <a:ext cx="1764224" cy="422093"/>
          </a:xfrm>
          <a:custGeom>
            <a:avLst/>
            <a:gdLst/>
            <a:ahLst/>
            <a:cxnLst/>
            <a:rect l="l" t="t" r="r" b="b"/>
            <a:pathLst>
              <a:path w="36288" h="10047" extrusionOk="0">
                <a:moveTo>
                  <a:pt x="31594" y="1"/>
                </a:moveTo>
                <a:cubicBezTo>
                  <a:pt x="28631" y="1"/>
                  <a:pt x="22487" y="111"/>
                  <a:pt x="18129" y="111"/>
                </a:cubicBezTo>
                <a:cubicBezTo>
                  <a:pt x="17013" y="111"/>
                  <a:pt x="16015" y="104"/>
                  <a:pt x="15217" y="85"/>
                </a:cubicBezTo>
                <a:cubicBezTo>
                  <a:pt x="13619" y="49"/>
                  <a:pt x="11509" y="7"/>
                  <a:pt x="9392" y="7"/>
                </a:cubicBezTo>
                <a:cubicBezTo>
                  <a:pt x="5261" y="7"/>
                  <a:pt x="1104" y="166"/>
                  <a:pt x="679" y="836"/>
                </a:cubicBezTo>
                <a:cubicBezTo>
                  <a:pt x="36" y="1836"/>
                  <a:pt x="1" y="5027"/>
                  <a:pt x="1" y="6455"/>
                </a:cubicBezTo>
                <a:cubicBezTo>
                  <a:pt x="1" y="7869"/>
                  <a:pt x="2902" y="10016"/>
                  <a:pt x="12565" y="10016"/>
                </a:cubicBezTo>
                <a:cubicBezTo>
                  <a:pt x="12670" y="10016"/>
                  <a:pt x="12776" y="10016"/>
                  <a:pt x="12883" y="10015"/>
                </a:cubicBezTo>
                <a:cubicBezTo>
                  <a:pt x="13227" y="10014"/>
                  <a:pt x="13575" y="10013"/>
                  <a:pt x="13927" y="10013"/>
                </a:cubicBezTo>
                <a:cubicBezTo>
                  <a:pt x="16341" y="10013"/>
                  <a:pt x="18924" y="10047"/>
                  <a:pt x="21446" y="10047"/>
                </a:cubicBezTo>
                <a:cubicBezTo>
                  <a:pt x="29153" y="10047"/>
                  <a:pt x="36288" y="9730"/>
                  <a:pt x="36279" y="7158"/>
                </a:cubicBezTo>
                <a:cubicBezTo>
                  <a:pt x="36279" y="5027"/>
                  <a:pt x="36279" y="205"/>
                  <a:pt x="33160" y="26"/>
                </a:cubicBezTo>
                <a:cubicBezTo>
                  <a:pt x="32902" y="8"/>
                  <a:pt x="32352" y="1"/>
                  <a:pt x="315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System Testing</a:t>
            </a:r>
          </a:p>
        </p:txBody>
      </p:sp>
      <p:sp>
        <p:nvSpPr>
          <p:cNvPr id="30" name="Google Shape;842;p57">
            <a:extLst>
              <a:ext uri="{FF2B5EF4-FFF2-40B4-BE49-F238E27FC236}">
                <a16:creationId xmlns:a16="http://schemas.microsoft.com/office/drawing/2014/main" id="{2C774019-DF90-482F-AEF0-AD6FEC6C8549}"/>
              </a:ext>
            </a:extLst>
          </p:cNvPr>
          <p:cNvSpPr/>
          <p:nvPr/>
        </p:nvSpPr>
        <p:spPr>
          <a:xfrm>
            <a:off x="4388779" y="3601136"/>
            <a:ext cx="1869872" cy="422093"/>
          </a:xfrm>
          <a:custGeom>
            <a:avLst/>
            <a:gdLst/>
            <a:ahLst/>
            <a:cxnLst/>
            <a:rect l="l" t="t" r="r" b="b"/>
            <a:pathLst>
              <a:path w="24504" h="10289" extrusionOk="0">
                <a:moveTo>
                  <a:pt x="11849" y="1"/>
                </a:moveTo>
                <a:cubicBezTo>
                  <a:pt x="10592" y="1"/>
                  <a:pt x="600" y="95"/>
                  <a:pt x="310" y="3085"/>
                </a:cubicBezTo>
                <a:cubicBezTo>
                  <a:pt x="0" y="6264"/>
                  <a:pt x="0" y="10134"/>
                  <a:pt x="4025" y="10241"/>
                </a:cubicBezTo>
                <a:cubicBezTo>
                  <a:pt x="5370" y="10276"/>
                  <a:pt x="7239" y="10288"/>
                  <a:pt x="9210" y="10288"/>
                </a:cubicBezTo>
                <a:cubicBezTo>
                  <a:pt x="13153" y="10288"/>
                  <a:pt x="17503" y="10241"/>
                  <a:pt x="18884" y="10241"/>
                </a:cubicBezTo>
                <a:cubicBezTo>
                  <a:pt x="20943" y="10241"/>
                  <a:pt x="23491" y="9657"/>
                  <a:pt x="23491" y="7157"/>
                </a:cubicBezTo>
                <a:cubicBezTo>
                  <a:pt x="23491" y="4657"/>
                  <a:pt x="24503" y="263"/>
                  <a:pt x="20408" y="1"/>
                </a:cubicBezTo>
                <a:lnTo>
                  <a:pt x="11978" y="1"/>
                </a:lnTo>
                <a:cubicBezTo>
                  <a:pt x="11978" y="1"/>
                  <a:pt x="11933" y="1"/>
                  <a:pt x="118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Regression Testing</a:t>
            </a:r>
          </a:p>
        </p:txBody>
      </p:sp>
      <p:cxnSp>
        <p:nvCxnSpPr>
          <p:cNvPr id="32" name="Google Shape;857;p57">
            <a:extLst>
              <a:ext uri="{FF2B5EF4-FFF2-40B4-BE49-F238E27FC236}">
                <a16:creationId xmlns:a16="http://schemas.microsoft.com/office/drawing/2014/main" id="{92B52E71-1F4C-49FB-AC6F-12784F3BED0D}"/>
              </a:ext>
            </a:extLst>
          </p:cNvPr>
          <p:cNvCxnSpPr/>
          <p:nvPr/>
        </p:nvCxnSpPr>
        <p:spPr>
          <a:xfrm rot="16200000" flipH="1">
            <a:off x="4683809" y="2490343"/>
            <a:ext cx="472757" cy="284936"/>
          </a:xfrm>
          <a:prstGeom prst="bentConnector3">
            <a:avLst>
              <a:gd name="adj1" fmla="val 24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857;p57">
            <a:extLst>
              <a:ext uri="{FF2B5EF4-FFF2-40B4-BE49-F238E27FC236}">
                <a16:creationId xmlns:a16="http://schemas.microsoft.com/office/drawing/2014/main" id="{421D979A-9855-4D87-8CD9-6DC6D6B04F43}"/>
              </a:ext>
            </a:extLst>
          </p:cNvPr>
          <p:cNvCxnSpPr/>
          <p:nvPr/>
        </p:nvCxnSpPr>
        <p:spPr>
          <a:xfrm rot="16200000" flipH="1">
            <a:off x="5469572" y="3159157"/>
            <a:ext cx="483083" cy="287474"/>
          </a:xfrm>
          <a:prstGeom prst="bentConnector3">
            <a:avLst>
              <a:gd name="adj1" fmla="val 27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D8D8D41-FD56-4D37-A344-0698A7C85DCE}"/>
              </a:ext>
            </a:extLst>
          </p:cNvPr>
          <p:cNvSpPr txBox="1"/>
          <p:nvPr/>
        </p:nvSpPr>
        <p:spPr>
          <a:xfrm>
            <a:off x="601336" y="4285768"/>
            <a:ext cx="7063908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0000"/>
                </a:solidFill>
                <a:latin typeface="Barlow" panose="020B0604020202020204" charset="0"/>
              </a:rPr>
              <a:t>All testing will be done manually without using automated tools</a:t>
            </a:r>
          </a:p>
        </p:txBody>
      </p:sp>
    </p:spTree>
    <p:extLst>
      <p:ext uri="{BB962C8B-B14F-4D97-AF65-F5344CB8AC3E}">
        <p14:creationId xmlns:p14="http://schemas.microsoft.com/office/powerpoint/2010/main" val="2943754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53" y="192899"/>
            <a:ext cx="77178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Work Plan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330" y="910294"/>
            <a:ext cx="566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" panose="020B0604020202020204" charset="0"/>
              </a:rPr>
              <a:t>Gantt chart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E3BE5C-3B8B-46C3-9F77-A45803B1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" y="1310404"/>
            <a:ext cx="7444371" cy="38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78;p34">
            <a:extLst>
              <a:ext uri="{FF2B5EF4-FFF2-40B4-BE49-F238E27FC236}">
                <a16:creationId xmlns:a16="http://schemas.microsoft.com/office/drawing/2014/main" id="{D58E95A5-5365-4EBD-B4C1-71991AC60926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89;p34">
            <a:extLst>
              <a:ext uri="{FF2B5EF4-FFF2-40B4-BE49-F238E27FC236}">
                <a16:creationId xmlns:a16="http://schemas.microsoft.com/office/drawing/2014/main" id="{6795993B-5F01-4B49-BA2F-B760C3DF5F7C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49530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3435303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6173728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685215" y="1282456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3435303" y="3050531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6173728" y="3050531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685215" y="3050531"/>
            <a:ext cx="486300" cy="48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ROLES OF THE SYSTEM</a:t>
            </a:r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DIAGRAMS</a:t>
            </a:r>
          </a:p>
        </p:txBody>
      </p:sp>
      <p:sp>
        <p:nvSpPr>
          <p:cNvPr id="286" name="Google Shape;286;p3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34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4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title" idx="7"/>
          </p:nvPr>
        </p:nvSpPr>
        <p:spPr>
          <a:xfrm>
            <a:off x="717200" y="1385425"/>
            <a:ext cx="435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title" idx="8"/>
          </p:nvPr>
        </p:nvSpPr>
        <p:spPr>
          <a:xfrm>
            <a:off x="3460821" y="1385425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9"/>
          </p:nvPr>
        </p:nvSpPr>
        <p:spPr>
          <a:xfrm>
            <a:off x="6204443" y="1385425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4"/>
          <p:cNvSpPr txBox="1">
            <a:spLocks noGrp="1"/>
          </p:cNvSpPr>
          <p:nvPr>
            <p:ph type="subTitle" idx="13"/>
          </p:nvPr>
        </p:nvSpPr>
        <p:spPr>
          <a:xfrm>
            <a:off x="685215" y="3577192"/>
            <a:ext cx="2611315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PROGRESS</a:t>
            </a:r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4"/>
          </p:nvPr>
        </p:nvSpPr>
        <p:spPr>
          <a:xfrm>
            <a:off x="3678453" y="3523700"/>
            <a:ext cx="22305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</a:t>
            </a:r>
          </a:p>
        </p:txBody>
      </p:sp>
      <p:sp>
        <p:nvSpPr>
          <p:cNvPr id="294" name="Google Shape;294;p34"/>
          <p:cNvSpPr txBox="1">
            <a:spLocks noGrp="1"/>
          </p:cNvSpPr>
          <p:nvPr>
            <p:ph type="subTitle" idx="15"/>
          </p:nvPr>
        </p:nvSpPr>
        <p:spPr>
          <a:xfrm>
            <a:off x="6204443" y="3524700"/>
            <a:ext cx="252599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</a:t>
            </a:r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34"/>
          <p:cNvSpPr txBox="1">
            <a:spLocks noGrp="1"/>
          </p:cNvSpPr>
          <p:nvPr>
            <p:ph type="subTitle" idx="1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34"/>
          <p:cNvSpPr txBox="1">
            <a:spLocks noGrp="1"/>
          </p:cNvSpPr>
          <p:nvPr>
            <p:ph type="title" idx="19"/>
          </p:nvPr>
        </p:nvSpPr>
        <p:spPr>
          <a:xfrm>
            <a:off x="717200" y="3157000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 idx="20"/>
          </p:nvPr>
        </p:nvSpPr>
        <p:spPr>
          <a:xfrm>
            <a:off x="3460821" y="3157000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1"/>
          </p:nvPr>
        </p:nvSpPr>
        <p:spPr>
          <a:xfrm>
            <a:off x="6204443" y="3157000"/>
            <a:ext cx="4389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11413E0-3A05-4F0E-BD09-E00B7979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23" name="Google Shape;315;p38">
            <a:extLst>
              <a:ext uri="{FF2B5EF4-FFF2-40B4-BE49-F238E27FC236}">
                <a16:creationId xmlns:a16="http://schemas.microsoft.com/office/drawing/2014/main" id="{99B7CCC5-C091-4E5C-B0C6-817D3BD178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3030" y="1857776"/>
            <a:ext cx="6080970" cy="192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D37D3-94BF-4F75-A5E7-E7D41CA3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0A51-A5C1-4553-BDF3-BC02787415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93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oogle Shape;3312;p59"/>
          <p:cNvGrpSpPr/>
          <p:nvPr/>
        </p:nvGrpSpPr>
        <p:grpSpPr>
          <a:xfrm>
            <a:off x="4644333" y="569214"/>
            <a:ext cx="2123889" cy="2650247"/>
            <a:chOff x="4087120" y="2021335"/>
            <a:chExt cx="2123889" cy="2650247"/>
          </a:xfrm>
        </p:grpSpPr>
        <p:sp>
          <p:nvSpPr>
            <p:cNvPr id="7" name="Google Shape;3313;p59"/>
            <p:cNvSpPr/>
            <p:nvPr/>
          </p:nvSpPr>
          <p:spPr>
            <a:xfrm>
              <a:off x="4956252" y="2031815"/>
              <a:ext cx="234061" cy="457321"/>
            </a:xfrm>
            <a:custGeom>
              <a:avLst/>
              <a:gdLst/>
              <a:ahLst/>
              <a:cxnLst/>
              <a:rect l="l" t="t" r="r" b="b"/>
              <a:pathLst>
                <a:path w="7303" h="14269" extrusionOk="0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14;p59"/>
            <p:cNvSpPr/>
            <p:nvPr/>
          </p:nvSpPr>
          <p:spPr>
            <a:xfrm>
              <a:off x="5152270" y="2148862"/>
              <a:ext cx="24134" cy="18365"/>
            </a:xfrm>
            <a:custGeom>
              <a:avLst/>
              <a:gdLst/>
              <a:ahLst/>
              <a:cxnLst/>
              <a:rect l="l" t="t" r="r" b="b"/>
              <a:pathLst>
                <a:path w="753" h="573" extrusionOk="0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15;p59"/>
            <p:cNvSpPr/>
            <p:nvPr/>
          </p:nvSpPr>
          <p:spPr>
            <a:xfrm>
              <a:off x="5150122" y="2143990"/>
              <a:ext cx="32691" cy="9839"/>
            </a:xfrm>
            <a:custGeom>
              <a:avLst/>
              <a:gdLst/>
              <a:ahLst/>
              <a:cxnLst/>
              <a:rect l="l" t="t" r="r" b="b"/>
              <a:pathLst>
                <a:path w="1020" h="307" extrusionOk="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16;p59"/>
            <p:cNvSpPr/>
            <p:nvPr/>
          </p:nvSpPr>
          <p:spPr>
            <a:xfrm>
              <a:off x="5058812" y="2152195"/>
              <a:ext cx="23877" cy="18204"/>
            </a:xfrm>
            <a:custGeom>
              <a:avLst/>
              <a:gdLst/>
              <a:ahLst/>
              <a:cxnLst/>
              <a:rect l="l" t="t" r="r" b="b"/>
              <a:pathLst>
                <a:path w="745" h="568" extrusionOk="0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7;p59"/>
            <p:cNvSpPr/>
            <p:nvPr/>
          </p:nvSpPr>
          <p:spPr>
            <a:xfrm>
              <a:off x="5055863" y="2146971"/>
              <a:ext cx="32691" cy="10096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18;p59"/>
            <p:cNvSpPr/>
            <p:nvPr/>
          </p:nvSpPr>
          <p:spPr>
            <a:xfrm>
              <a:off x="5116919" y="2148317"/>
              <a:ext cx="25736" cy="76599"/>
            </a:xfrm>
            <a:custGeom>
              <a:avLst/>
              <a:gdLst/>
              <a:ahLst/>
              <a:cxnLst/>
              <a:rect l="l" t="t" r="r" b="b"/>
              <a:pathLst>
                <a:path w="803" h="2390" extrusionOk="0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19;p59"/>
            <p:cNvSpPr/>
            <p:nvPr/>
          </p:nvSpPr>
          <p:spPr>
            <a:xfrm>
              <a:off x="5085317" y="2231326"/>
              <a:ext cx="47178" cy="24807"/>
            </a:xfrm>
            <a:custGeom>
              <a:avLst/>
              <a:gdLst/>
              <a:ahLst/>
              <a:cxnLst/>
              <a:rect l="l" t="t" r="r" b="b"/>
              <a:pathLst>
                <a:path w="1472" h="774" extrusionOk="0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0;p59"/>
            <p:cNvSpPr/>
            <p:nvPr/>
          </p:nvSpPr>
          <p:spPr>
            <a:xfrm>
              <a:off x="5038749" y="2302541"/>
              <a:ext cx="80349" cy="43524"/>
            </a:xfrm>
            <a:custGeom>
              <a:avLst/>
              <a:gdLst/>
              <a:ahLst/>
              <a:cxnLst/>
              <a:rect l="l" t="t" r="r" b="b"/>
              <a:pathLst>
                <a:path w="2507" h="1358" extrusionOk="0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21;p59"/>
            <p:cNvSpPr/>
            <p:nvPr/>
          </p:nvSpPr>
          <p:spPr>
            <a:xfrm>
              <a:off x="4955194" y="2021335"/>
              <a:ext cx="231914" cy="175217"/>
            </a:xfrm>
            <a:custGeom>
              <a:avLst/>
              <a:gdLst/>
              <a:ahLst/>
              <a:cxnLst/>
              <a:rect l="l" t="t" r="r" b="b"/>
              <a:pathLst>
                <a:path w="7236" h="5467" extrusionOk="0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22;p59"/>
            <p:cNvSpPr/>
            <p:nvPr/>
          </p:nvSpPr>
          <p:spPr>
            <a:xfrm>
              <a:off x="4922247" y="2143509"/>
              <a:ext cx="43684" cy="72433"/>
            </a:xfrm>
            <a:custGeom>
              <a:avLst/>
              <a:gdLst/>
              <a:ahLst/>
              <a:cxnLst/>
              <a:rect l="l" t="t" r="r" b="b"/>
              <a:pathLst>
                <a:path w="1363" h="2260" extrusionOk="0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23;p59"/>
            <p:cNvSpPr/>
            <p:nvPr/>
          </p:nvSpPr>
          <p:spPr>
            <a:xfrm>
              <a:off x="4934843" y="2158477"/>
              <a:ext cx="20929" cy="40543"/>
            </a:xfrm>
            <a:custGeom>
              <a:avLst/>
              <a:gdLst/>
              <a:ahLst/>
              <a:cxnLst/>
              <a:rect l="l" t="t" r="r" b="b"/>
              <a:pathLst>
                <a:path w="653" h="1265" extrusionOk="0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24;p59"/>
            <p:cNvSpPr/>
            <p:nvPr/>
          </p:nvSpPr>
          <p:spPr>
            <a:xfrm>
              <a:off x="5269541" y="2143638"/>
              <a:ext cx="617475" cy="617411"/>
            </a:xfrm>
            <a:custGeom>
              <a:avLst/>
              <a:gdLst/>
              <a:ahLst/>
              <a:cxnLst/>
              <a:rect l="l" t="t" r="r" b="b"/>
              <a:pathLst>
                <a:path w="19266" h="19264" extrusionOk="0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25;p59"/>
            <p:cNvSpPr/>
            <p:nvPr/>
          </p:nvSpPr>
          <p:spPr>
            <a:xfrm>
              <a:off x="4655847" y="2397313"/>
              <a:ext cx="801699" cy="763687"/>
            </a:xfrm>
            <a:custGeom>
              <a:avLst/>
              <a:gdLst/>
              <a:ahLst/>
              <a:cxnLst/>
              <a:rect l="l" t="t" r="r" b="b"/>
              <a:pathLst>
                <a:path w="25014" h="23828" extrusionOk="0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26;p59"/>
            <p:cNvSpPr/>
            <p:nvPr/>
          </p:nvSpPr>
          <p:spPr>
            <a:xfrm>
              <a:off x="4959489" y="2361994"/>
              <a:ext cx="95349" cy="61600"/>
            </a:xfrm>
            <a:custGeom>
              <a:avLst/>
              <a:gdLst/>
              <a:ahLst/>
              <a:cxnLst/>
              <a:rect l="l" t="t" r="r" b="b"/>
              <a:pathLst>
                <a:path w="2975" h="1922" extrusionOk="0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27;p59"/>
            <p:cNvSpPr/>
            <p:nvPr/>
          </p:nvSpPr>
          <p:spPr>
            <a:xfrm>
              <a:off x="5054806" y="2359847"/>
              <a:ext cx="72850" cy="63747"/>
            </a:xfrm>
            <a:custGeom>
              <a:avLst/>
              <a:gdLst/>
              <a:ahLst/>
              <a:cxnLst/>
              <a:rect l="l" t="t" r="r" b="b"/>
              <a:pathLst>
                <a:path w="2273" h="1989" extrusionOk="0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28;p59"/>
            <p:cNvSpPr/>
            <p:nvPr/>
          </p:nvSpPr>
          <p:spPr>
            <a:xfrm>
              <a:off x="5134065" y="2563332"/>
              <a:ext cx="62145" cy="82497"/>
            </a:xfrm>
            <a:custGeom>
              <a:avLst/>
              <a:gdLst/>
              <a:ahLst/>
              <a:cxnLst/>
              <a:rect l="l" t="t" r="r" b="b"/>
              <a:pathLst>
                <a:path w="1939" h="2574" extrusionOk="0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29;p59"/>
            <p:cNvSpPr/>
            <p:nvPr/>
          </p:nvSpPr>
          <p:spPr>
            <a:xfrm>
              <a:off x="5134065" y="2577274"/>
              <a:ext cx="57850" cy="4840"/>
            </a:xfrm>
            <a:custGeom>
              <a:avLst/>
              <a:gdLst/>
              <a:ahLst/>
              <a:cxnLst/>
              <a:rect l="l" t="t" r="r" b="b"/>
              <a:pathLst>
                <a:path w="1805" h="151" extrusionOk="0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30;p59"/>
            <p:cNvSpPr/>
            <p:nvPr/>
          </p:nvSpPr>
          <p:spPr>
            <a:xfrm>
              <a:off x="5053203" y="2423562"/>
              <a:ext cx="5929" cy="85189"/>
            </a:xfrm>
            <a:custGeom>
              <a:avLst/>
              <a:gdLst/>
              <a:ahLst/>
              <a:cxnLst/>
              <a:rect l="l" t="t" r="r" b="b"/>
              <a:pathLst>
                <a:path w="185" h="2658" extrusionOk="0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31;p59"/>
            <p:cNvSpPr/>
            <p:nvPr/>
          </p:nvSpPr>
          <p:spPr>
            <a:xfrm>
              <a:off x="5066055" y="2434075"/>
              <a:ext cx="13397" cy="11826"/>
            </a:xfrm>
            <a:custGeom>
              <a:avLst/>
              <a:gdLst/>
              <a:ahLst/>
              <a:cxnLst/>
              <a:rect l="l" t="t" r="r" b="b"/>
              <a:pathLst>
                <a:path w="418" h="369" extrusionOk="0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32;p59"/>
            <p:cNvSpPr/>
            <p:nvPr/>
          </p:nvSpPr>
          <p:spPr>
            <a:xfrm>
              <a:off x="5069260" y="2468272"/>
              <a:ext cx="13942" cy="12115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33;p59"/>
            <p:cNvSpPr/>
            <p:nvPr/>
          </p:nvSpPr>
          <p:spPr>
            <a:xfrm>
              <a:off x="4961636" y="2397858"/>
              <a:ext cx="74997" cy="54132"/>
            </a:xfrm>
            <a:custGeom>
              <a:avLst/>
              <a:gdLst/>
              <a:ahLst/>
              <a:cxnLst/>
              <a:rect l="l" t="t" r="r" b="b"/>
              <a:pathLst>
                <a:path w="2340" h="1689" extrusionOk="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34;p59"/>
            <p:cNvSpPr/>
            <p:nvPr/>
          </p:nvSpPr>
          <p:spPr>
            <a:xfrm>
              <a:off x="5068203" y="2394653"/>
              <a:ext cx="63203" cy="59998"/>
            </a:xfrm>
            <a:custGeom>
              <a:avLst/>
              <a:gdLst/>
              <a:ahLst/>
              <a:cxnLst/>
              <a:rect l="l" t="t" r="r" b="b"/>
              <a:pathLst>
                <a:path w="1972" h="1872" extrusionOk="0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35;p59"/>
            <p:cNvSpPr/>
            <p:nvPr/>
          </p:nvSpPr>
          <p:spPr>
            <a:xfrm>
              <a:off x="4846481" y="2484041"/>
              <a:ext cx="30031" cy="39710"/>
            </a:xfrm>
            <a:custGeom>
              <a:avLst/>
              <a:gdLst/>
              <a:ahLst/>
              <a:cxnLst/>
              <a:rect l="l" t="t" r="r" b="b"/>
              <a:pathLst>
                <a:path w="937" h="1239" extrusionOk="0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36;p59"/>
            <p:cNvSpPr/>
            <p:nvPr/>
          </p:nvSpPr>
          <p:spPr>
            <a:xfrm>
              <a:off x="4783823" y="2573492"/>
              <a:ext cx="26826" cy="55767"/>
            </a:xfrm>
            <a:custGeom>
              <a:avLst/>
              <a:gdLst/>
              <a:ahLst/>
              <a:cxnLst/>
              <a:rect l="l" t="t" r="r" b="b"/>
              <a:pathLst>
                <a:path w="837" h="1740" extrusionOk="0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37;p59"/>
            <p:cNvSpPr/>
            <p:nvPr/>
          </p:nvSpPr>
          <p:spPr>
            <a:xfrm>
              <a:off x="4862538" y="2625349"/>
              <a:ext cx="39133" cy="42466"/>
            </a:xfrm>
            <a:custGeom>
              <a:avLst/>
              <a:gdLst/>
              <a:ahLst/>
              <a:cxnLst/>
              <a:rect l="l" t="t" r="r" b="b"/>
              <a:pathLst>
                <a:path w="1221" h="1325" extrusionOk="0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38;p59"/>
            <p:cNvSpPr/>
            <p:nvPr/>
          </p:nvSpPr>
          <p:spPr>
            <a:xfrm>
              <a:off x="4925740" y="2557339"/>
              <a:ext cx="37531" cy="30800"/>
            </a:xfrm>
            <a:custGeom>
              <a:avLst/>
              <a:gdLst/>
              <a:ahLst/>
              <a:cxnLst/>
              <a:rect l="l" t="t" r="r" b="b"/>
              <a:pathLst>
                <a:path w="1171" h="961" extrusionOk="0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39;p59"/>
            <p:cNvSpPr/>
            <p:nvPr/>
          </p:nvSpPr>
          <p:spPr>
            <a:xfrm>
              <a:off x="4956797" y="2474938"/>
              <a:ext cx="26826" cy="33941"/>
            </a:xfrm>
            <a:custGeom>
              <a:avLst/>
              <a:gdLst/>
              <a:ahLst/>
              <a:cxnLst/>
              <a:rect l="l" t="t" r="r" b="b"/>
              <a:pathLst>
                <a:path w="837" h="1059" extrusionOk="0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40;p59"/>
            <p:cNvSpPr/>
            <p:nvPr/>
          </p:nvSpPr>
          <p:spPr>
            <a:xfrm>
              <a:off x="4949842" y="2725473"/>
              <a:ext cx="50383" cy="34518"/>
            </a:xfrm>
            <a:custGeom>
              <a:avLst/>
              <a:gdLst/>
              <a:ahLst/>
              <a:cxnLst/>
              <a:rect l="l" t="t" r="r" b="b"/>
              <a:pathLst>
                <a:path w="1572" h="1077" extrusionOk="0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41;p59"/>
            <p:cNvSpPr/>
            <p:nvPr/>
          </p:nvSpPr>
          <p:spPr>
            <a:xfrm>
              <a:off x="4985193" y="2631759"/>
              <a:ext cx="36441" cy="31890"/>
            </a:xfrm>
            <a:custGeom>
              <a:avLst/>
              <a:gdLst/>
              <a:ahLst/>
              <a:cxnLst/>
              <a:rect l="l" t="t" r="r" b="b"/>
              <a:pathLst>
                <a:path w="1137" h="995" extrusionOk="0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42;p59"/>
            <p:cNvSpPr/>
            <p:nvPr/>
          </p:nvSpPr>
          <p:spPr>
            <a:xfrm>
              <a:off x="5070863" y="2549871"/>
              <a:ext cx="20384" cy="44005"/>
            </a:xfrm>
            <a:custGeom>
              <a:avLst/>
              <a:gdLst/>
              <a:ahLst/>
              <a:cxnLst/>
              <a:rect l="l" t="t" r="r" b="b"/>
              <a:pathLst>
                <a:path w="636" h="1373" extrusionOk="0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43;p59"/>
            <p:cNvSpPr/>
            <p:nvPr/>
          </p:nvSpPr>
          <p:spPr>
            <a:xfrm>
              <a:off x="5063363" y="2737364"/>
              <a:ext cx="33236" cy="36569"/>
            </a:xfrm>
            <a:custGeom>
              <a:avLst/>
              <a:gdLst/>
              <a:ahLst/>
              <a:cxnLst/>
              <a:rect l="l" t="t" r="r" b="b"/>
              <a:pathLst>
                <a:path w="1037" h="1141" extrusionOk="0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44;p59"/>
            <p:cNvSpPr/>
            <p:nvPr/>
          </p:nvSpPr>
          <p:spPr>
            <a:xfrm>
              <a:off x="5093362" y="2651598"/>
              <a:ext cx="39133" cy="36120"/>
            </a:xfrm>
            <a:custGeom>
              <a:avLst/>
              <a:gdLst/>
              <a:ahLst/>
              <a:cxnLst/>
              <a:rect l="l" t="t" r="r" b="b"/>
              <a:pathLst>
                <a:path w="1221" h="1127" extrusionOk="0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45;p59"/>
            <p:cNvSpPr/>
            <p:nvPr/>
          </p:nvSpPr>
          <p:spPr>
            <a:xfrm>
              <a:off x="5179032" y="2753293"/>
              <a:ext cx="45543" cy="35608"/>
            </a:xfrm>
            <a:custGeom>
              <a:avLst/>
              <a:gdLst/>
              <a:ahLst/>
              <a:cxnLst/>
              <a:rect l="l" t="t" r="r" b="b"/>
              <a:pathLst>
                <a:path w="1421" h="1111" extrusionOk="0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46;p59"/>
            <p:cNvSpPr/>
            <p:nvPr/>
          </p:nvSpPr>
          <p:spPr>
            <a:xfrm>
              <a:off x="5175827" y="2677815"/>
              <a:ext cx="46633" cy="35063"/>
            </a:xfrm>
            <a:custGeom>
              <a:avLst/>
              <a:gdLst/>
              <a:ahLst/>
              <a:cxnLst/>
              <a:rect l="l" t="t" r="r" b="b"/>
              <a:pathLst>
                <a:path w="1455" h="1094" extrusionOk="0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47;p59"/>
            <p:cNvSpPr/>
            <p:nvPr/>
          </p:nvSpPr>
          <p:spPr>
            <a:xfrm>
              <a:off x="5231529" y="2564422"/>
              <a:ext cx="8589" cy="51440"/>
            </a:xfrm>
            <a:custGeom>
              <a:avLst/>
              <a:gdLst/>
              <a:ahLst/>
              <a:cxnLst/>
              <a:rect l="l" t="t" r="r" b="b"/>
              <a:pathLst>
                <a:path w="268" h="1605" extrusionOk="0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48;p59"/>
            <p:cNvSpPr/>
            <p:nvPr/>
          </p:nvSpPr>
          <p:spPr>
            <a:xfrm>
              <a:off x="5157077" y="2594902"/>
              <a:ext cx="19326" cy="31697"/>
            </a:xfrm>
            <a:custGeom>
              <a:avLst/>
              <a:gdLst/>
              <a:ahLst/>
              <a:cxnLst/>
              <a:rect l="l" t="t" r="r" b="b"/>
              <a:pathLst>
                <a:path w="603" h="989" extrusionOk="0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49;p59"/>
            <p:cNvSpPr/>
            <p:nvPr/>
          </p:nvSpPr>
          <p:spPr>
            <a:xfrm>
              <a:off x="5131373" y="2466285"/>
              <a:ext cx="48780" cy="31986"/>
            </a:xfrm>
            <a:custGeom>
              <a:avLst/>
              <a:gdLst/>
              <a:ahLst/>
              <a:cxnLst/>
              <a:rect l="l" t="t" r="r" b="b"/>
              <a:pathLst>
                <a:path w="1522" h="998" extrusionOk="0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50;p59"/>
            <p:cNvSpPr/>
            <p:nvPr/>
          </p:nvSpPr>
          <p:spPr>
            <a:xfrm>
              <a:off x="5192973" y="2436318"/>
              <a:ext cx="49838" cy="27146"/>
            </a:xfrm>
            <a:custGeom>
              <a:avLst/>
              <a:gdLst/>
              <a:ahLst/>
              <a:cxnLst/>
              <a:rect l="l" t="t" r="r" b="b"/>
              <a:pathLst>
                <a:path w="1555" h="847" extrusionOk="0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51;p59"/>
            <p:cNvSpPr/>
            <p:nvPr/>
          </p:nvSpPr>
          <p:spPr>
            <a:xfrm>
              <a:off x="5249734" y="2500514"/>
              <a:ext cx="43396" cy="18012"/>
            </a:xfrm>
            <a:custGeom>
              <a:avLst/>
              <a:gdLst/>
              <a:ahLst/>
              <a:cxnLst/>
              <a:rect l="l" t="t" r="r" b="b"/>
              <a:pathLst>
                <a:path w="1354" h="562" extrusionOk="0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52;p59"/>
            <p:cNvSpPr/>
            <p:nvPr/>
          </p:nvSpPr>
          <p:spPr>
            <a:xfrm>
              <a:off x="5324410" y="2543493"/>
              <a:ext cx="26569" cy="59517"/>
            </a:xfrm>
            <a:custGeom>
              <a:avLst/>
              <a:gdLst/>
              <a:ahLst/>
              <a:cxnLst/>
              <a:rect l="l" t="t" r="r" b="b"/>
              <a:pathLst>
                <a:path w="829" h="1857" extrusionOk="0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3;p59"/>
            <p:cNvSpPr/>
            <p:nvPr/>
          </p:nvSpPr>
          <p:spPr>
            <a:xfrm>
              <a:off x="5386267" y="2590639"/>
              <a:ext cx="8621" cy="53043"/>
            </a:xfrm>
            <a:custGeom>
              <a:avLst/>
              <a:gdLst/>
              <a:ahLst/>
              <a:cxnLst/>
              <a:rect l="l" t="t" r="r" b="b"/>
              <a:pathLst>
                <a:path w="269" h="1655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54;p59"/>
            <p:cNvSpPr/>
            <p:nvPr/>
          </p:nvSpPr>
          <p:spPr>
            <a:xfrm>
              <a:off x="4710461" y="2557435"/>
              <a:ext cx="12884" cy="44517"/>
            </a:xfrm>
            <a:custGeom>
              <a:avLst/>
              <a:gdLst/>
              <a:ahLst/>
              <a:cxnLst/>
              <a:rect l="l" t="t" r="r" b="b"/>
              <a:pathLst>
                <a:path w="402" h="1389" extrusionOk="0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55;p59"/>
            <p:cNvSpPr/>
            <p:nvPr/>
          </p:nvSpPr>
          <p:spPr>
            <a:xfrm>
              <a:off x="4775266" y="2687366"/>
              <a:ext cx="47690" cy="14647"/>
            </a:xfrm>
            <a:custGeom>
              <a:avLst/>
              <a:gdLst/>
              <a:ahLst/>
              <a:cxnLst/>
              <a:rect l="l" t="t" r="r" b="b"/>
              <a:pathLst>
                <a:path w="1488" h="457" extrusionOk="0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56;p59"/>
            <p:cNvSpPr/>
            <p:nvPr/>
          </p:nvSpPr>
          <p:spPr>
            <a:xfrm>
              <a:off x="4904331" y="2430004"/>
              <a:ext cx="34838" cy="19999"/>
            </a:xfrm>
            <a:custGeom>
              <a:avLst/>
              <a:gdLst/>
              <a:ahLst/>
              <a:cxnLst/>
              <a:rect l="l" t="t" r="r" b="b"/>
              <a:pathLst>
                <a:path w="1087" h="624" extrusionOk="0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57;p59"/>
            <p:cNvSpPr/>
            <p:nvPr/>
          </p:nvSpPr>
          <p:spPr>
            <a:xfrm>
              <a:off x="4776868" y="2516539"/>
              <a:ext cx="41280" cy="10641"/>
            </a:xfrm>
            <a:custGeom>
              <a:avLst/>
              <a:gdLst/>
              <a:ahLst/>
              <a:cxnLst/>
              <a:rect l="l" t="t" r="r" b="b"/>
              <a:pathLst>
                <a:path w="1288" h="332" extrusionOk="0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58;p59"/>
            <p:cNvSpPr/>
            <p:nvPr/>
          </p:nvSpPr>
          <p:spPr>
            <a:xfrm>
              <a:off x="4973399" y="2390326"/>
              <a:ext cx="26281" cy="20416"/>
            </a:xfrm>
            <a:custGeom>
              <a:avLst/>
              <a:gdLst/>
              <a:ahLst/>
              <a:cxnLst/>
              <a:rect l="l" t="t" r="r" b="b"/>
              <a:pathLst>
                <a:path w="820" h="637" extrusionOk="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59;p59"/>
            <p:cNvSpPr/>
            <p:nvPr/>
          </p:nvSpPr>
          <p:spPr>
            <a:xfrm>
              <a:off x="5094420" y="2383756"/>
              <a:ext cx="21986" cy="20095"/>
            </a:xfrm>
            <a:custGeom>
              <a:avLst/>
              <a:gdLst/>
              <a:ahLst/>
              <a:cxnLst/>
              <a:rect l="l" t="t" r="r" b="b"/>
              <a:pathLst>
                <a:path w="686" h="627" extrusionOk="0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60;p59"/>
            <p:cNvSpPr/>
            <p:nvPr/>
          </p:nvSpPr>
          <p:spPr>
            <a:xfrm>
              <a:off x="4313137" y="4261437"/>
              <a:ext cx="186371" cy="311622"/>
            </a:xfrm>
            <a:custGeom>
              <a:avLst/>
              <a:gdLst/>
              <a:ahLst/>
              <a:cxnLst/>
              <a:rect l="l" t="t" r="r" b="b"/>
              <a:pathLst>
                <a:path w="5815" h="9723" extrusionOk="0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61;p59"/>
            <p:cNvSpPr/>
            <p:nvPr/>
          </p:nvSpPr>
          <p:spPr>
            <a:xfrm>
              <a:off x="4313137" y="4316051"/>
              <a:ext cx="157750" cy="258163"/>
            </a:xfrm>
            <a:custGeom>
              <a:avLst/>
              <a:gdLst/>
              <a:ahLst/>
              <a:cxnLst/>
              <a:rect l="l" t="t" r="r" b="b"/>
              <a:pathLst>
                <a:path w="4922" h="8055" extrusionOk="0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62;p59"/>
            <p:cNvSpPr/>
            <p:nvPr/>
          </p:nvSpPr>
          <p:spPr>
            <a:xfrm>
              <a:off x="4315252" y="4313391"/>
              <a:ext cx="146244" cy="256528"/>
            </a:xfrm>
            <a:custGeom>
              <a:avLst/>
              <a:gdLst/>
              <a:ahLst/>
              <a:cxnLst/>
              <a:rect l="l" t="t" r="r" b="b"/>
              <a:pathLst>
                <a:path w="4563" h="8004" extrusionOk="0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63;p59"/>
            <p:cNvSpPr/>
            <p:nvPr/>
          </p:nvSpPr>
          <p:spPr>
            <a:xfrm>
              <a:off x="4428805" y="4516940"/>
              <a:ext cx="32146" cy="532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64;p59"/>
            <p:cNvSpPr/>
            <p:nvPr/>
          </p:nvSpPr>
          <p:spPr>
            <a:xfrm>
              <a:off x="4425568" y="4462423"/>
              <a:ext cx="17724" cy="2756"/>
            </a:xfrm>
            <a:custGeom>
              <a:avLst/>
              <a:gdLst/>
              <a:ahLst/>
              <a:cxnLst/>
              <a:rect l="l" t="t" r="r" b="b"/>
              <a:pathLst>
                <a:path w="553" h="86" extrusionOk="0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65;p59"/>
            <p:cNvSpPr/>
            <p:nvPr/>
          </p:nvSpPr>
          <p:spPr>
            <a:xfrm>
              <a:off x="4425055" y="4447039"/>
              <a:ext cx="14487" cy="5256"/>
            </a:xfrm>
            <a:custGeom>
              <a:avLst/>
              <a:gdLst/>
              <a:ahLst/>
              <a:cxnLst/>
              <a:rect l="l" t="t" r="r" b="b"/>
              <a:pathLst>
                <a:path w="452" h="164" extrusionOk="0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66;p59"/>
            <p:cNvSpPr/>
            <p:nvPr/>
          </p:nvSpPr>
          <p:spPr>
            <a:xfrm>
              <a:off x="4435215" y="4431174"/>
              <a:ext cx="9134" cy="16153"/>
            </a:xfrm>
            <a:custGeom>
              <a:avLst/>
              <a:gdLst/>
              <a:ahLst/>
              <a:cxnLst/>
              <a:rect l="l" t="t" r="r" b="b"/>
              <a:pathLst>
                <a:path w="285" h="504" extrusionOk="0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67;p59"/>
            <p:cNvSpPr/>
            <p:nvPr/>
          </p:nvSpPr>
          <p:spPr>
            <a:xfrm>
              <a:off x="4443773" y="4422617"/>
              <a:ext cx="9134" cy="18845"/>
            </a:xfrm>
            <a:custGeom>
              <a:avLst/>
              <a:gdLst/>
              <a:ahLst/>
              <a:cxnLst/>
              <a:rect l="l" t="t" r="r" b="b"/>
              <a:pathLst>
                <a:path w="285" h="588" extrusionOk="0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68;p59"/>
            <p:cNvSpPr/>
            <p:nvPr/>
          </p:nvSpPr>
          <p:spPr>
            <a:xfrm>
              <a:off x="4440023" y="4461141"/>
              <a:ext cx="29486" cy="24166"/>
            </a:xfrm>
            <a:custGeom>
              <a:avLst/>
              <a:gdLst/>
              <a:ahLst/>
              <a:cxnLst/>
              <a:rect l="l" t="t" r="r" b="b"/>
              <a:pathLst>
                <a:path w="920" h="754" extrusionOk="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69;p59"/>
            <p:cNvSpPr/>
            <p:nvPr/>
          </p:nvSpPr>
          <p:spPr>
            <a:xfrm>
              <a:off x="4442170" y="4441815"/>
              <a:ext cx="16121" cy="22082"/>
            </a:xfrm>
            <a:custGeom>
              <a:avLst/>
              <a:gdLst/>
              <a:ahLst/>
              <a:cxnLst/>
              <a:rect l="l" t="t" r="r" b="b"/>
              <a:pathLst>
                <a:path w="503" h="689" extrusionOk="0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70;p59"/>
            <p:cNvSpPr/>
            <p:nvPr/>
          </p:nvSpPr>
          <p:spPr>
            <a:xfrm>
              <a:off x="4346308" y="4292494"/>
              <a:ext cx="29486" cy="79292"/>
            </a:xfrm>
            <a:custGeom>
              <a:avLst/>
              <a:gdLst/>
              <a:ahLst/>
              <a:cxnLst/>
              <a:rect l="l" t="t" r="r" b="b"/>
              <a:pathLst>
                <a:path w="920" h="2474" extrusionOk="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71;p59"/>
            <p:cNvSpPr/>
            <p:nvPr/>
          </p:nvSpPr>
          <p:spPr>
            <a:xfrm>
              <a:off x="4372013" y="4382971"/>
              <a:ext cx="25223" cy="45030"/>
            </a:xfrm>
            <a:custGeom>
              <a:avLst/>
              <a:gdLst/>
              <a:ahLst/>
              <a:cxnLst/>
              <a:rect l="l" t="t" r="r" b="b"/>
              <a:pathLst>
                <a:path w="787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72;p59"/>
            <p:cNvSpPr/>
            <p:nvPr/>
          </p:nvSpPr>
          <p:spPr>
            <a:xfrm>
              <a:off x="4347943" y="4353004"/>
              <a:ext cx="7500" cy="9230"/>
            </a:xfrm>
            <a:custGeom>
              <a:avLst/>
              <a:gdLst/>
              <a:ahLst/>
              <a:cxnLst/>
              <a:rect l="l" t="t" r="r" b="b"/>
              <a:pathLst>
                <a:path w="234" h="288" extrusionOk="0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73;p59"/>
            <p:cNvSpPr/>
            <p:nvPr/>
          </p:nvSpPr>
          <p:spPr>
            <a:xfrm>
              <a:off x="4316625" y="4291949"/>
              <a:ext cx="54677" cy="80349"/>
            </a:xfrm>
            <a:custGeom>
              <a:avLst/>
              <a:gdLst/>
              <a:ahLst/>
              <a:cxnLst/>
              <a:rect l="l" t="t" r="r" b="b"/>
              <a:pathLst>
                <a:path w="1706" h="2507" extrusionOk="0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74;p59"/>
            <p:cNvSpPr/>
            <p:nvPr/>
          </p:nvSpPr>
          <p:spPr>
            <a:xfrm>
              <a:off x="4360534" y="4333710"/>
              <a:ext cx="3782" cy="9166"/>
            </a:xfrm>
            <a:custGeom>
              <a:avLst/>
              <a:gdLst/>
              <a:ahLst/>
              <a:cxnLst/>
              <a:rect l="l" t="t" r="r" b="b"/>
              <a:pathLst>
                <a:path w="118" h="286" extrusionOk="0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75;p59"/>
            <p:cNvSpPr/>
            <p:nvPr/>
          </p:nvSpPr>
          <p:spPr>
            <a:xfrm>
              <a:off x="4360534" y="4313839"/>
              <a:ext cx="4295" cy="10352"/>
            </a:xfrm>
            <a:custGeom>
              <a:avLst/>
              <a:gdLst/>
              <a:ahLst/>
              <a:cxnLst/>
              <a:rect l="l" t="t" r="r" b="b"/>
              <a:pathLst>
                <a:path w="134" h="323" extrusionOk="0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76;p59"/>
            <p:cNvSpPr/>
            <p:nvPr/>
          </p:nvSpPr>
          <p:spPr>
            <a:xfrm>
              <a:off x="4356784" y="4300538"/>
              <a:ext cx="2179" cy="5897"/>
            </a:xfrm>
            <a:custGeom>
              <a:avLst/>
              <a:gdLst/>
              <a:ahLst/>
              <a:cxnLst/>
              <a:rect l="l" t="t" r="r" b="b"/>
              <a:pathLst>
                <a:path w="68" h="184" extrusionOk="0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77;p59"/>
            <p:cNvSpPr/>
            <p:nvPr/>
          </p:nvSpPr>
          <p:spPr>
            <a:xfrm>
              <a:off x="5317744" y="4539375"/>
              <a:ext cx="326141" cy="132206"/>
            </a:xfrm>
            <a:custGeom>
              <a:avLst/>
              <a:gdLst/>
              <a:ahLst/>
              <a:cxnLst/>
              <a:rect l="l" t="t" r="r" b="b"/>
              <a:pathLst>
                <a:path w="10176" h="4125" extrusionOk="0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78;p59"/>
            <p:cNvSpPr/>
            <p:nvPr/>
          </p:nvSpPr>
          <p:spPr>
            <a:xfrm>
              <a:off x="5317744" y="4605238"/>
              <a:ext cx="63747" cy="53043"/>
            </a:xfrm>
            <a:custGeom>
              <a:avLst/>
              <a:gdLst/>
              <a:ahLst/>
              <a:cxnLst/>
              <a:rect l="l" t="t" r="r" b="b"/>
              <a:pathLst>
                <a:path w="1989" h="1655" extrusionOk="0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79;p59"/>
            <p:cNvSpPr/>
            <p:nvPr/>
          </p:nvSpPr>
          <p:spPr>
            <a:xfrm>
              <a:off x="5317744" y="4642191"/>
              <a:ext cx="302039" cy="28909"/>
            </a:xfrm>
            <a:custGeom>
              <a:avLst/>
              <a:gdLst/>
              <a:ahLst/>
              <a:cxnLst/>
              <a:rect l="l" t="t" r="r" b="b"/>
              <a:pathLst>
                <a:path w="9424" h="902" extrusionOk="0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80;p59"/>
            <p:cNvSpPr/>
            <p:nvPr/>
          </p:nvSpPr>
          <p:spPr>
            <a:xfrm>
              <a:off x="5315052" y="4652896"/>
              <a:ext cx="298321" cy="13205"/>
            </a:xfrm>
            <a:custGeom>
              <a:avLst/>
              <a:gdLst/>
              <a:ahLst/>
              <a:cxnLst/>
              <a:rect l="l" t="t" r="r" b="b"/>
              <a:pathLst>
                <a:path w="9308" h="412" extrusionOk="0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81;p59"/>
            <p:cNvSpPr/>
            <p:nvPr/>
          </p:nvSpPr>
          <p:spPr>
            <a:xfrm>
              <a:off x="5551228" y="4640044"/>
              <a:ext cx="18236" cy="26794"/>
            </a:xfrm>
            <a:custGeom>
              <a:avLst/>
              <a:gdLst/>
              <a:ahLst/>
              <a:cxnLst/>
              <a:rect l="l" t="t" r="r" b="b"/>
              <a:pathLst>
                <a:path w="569" h="8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82;p59"/>
            <p:cNvSpPr/>
            <p:nvPr/>
          </p:nvSpPr>
          <p:spPr>
            <a:xfrm>
              <a:off x="5500333" y="4624436"/>
              <a:ext cx="10769" cy="1407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83;p59"/>
            <p:cNvSpPr/>
            <p:nvPr/>
          </p:nvSpPr>
          <p:spPr>
            <a:xfrm>
              <a:off x="5486423" y="4621199"/>
              <a:ext cx="12339" cy="9327"/>
            </a:xfrm>
            <a:custGeom>
              <a:avLst/>
              <a:gdLst/>
              <a:ahLst/>
              <a:cxnLst/>
              <a:rect l="l" t="t" r="r" b="b"/>
              <a:pathLst>
                <a:path w="385" h="291" extrusionOk="0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84;p59"/>
            <p:cNvSpPr/>
            <p:nvPr/>
          </p:nvSpPr>
          <p:spPr>
            <a:xfrm>
              <a:off x="5475718" y="4601488"/>
              <a:ext cx="20897" cy="3814"/>
            </a:xfrm>
            <a:custGeom>
              <a:avLst/>
              <a:gdLst/>
              <a:ahLst/>
              <a:cxnLst/>
              <a:rect l="l" t="t" r="r" b="b"/>
              <a:pathLst>
                <a:path w="652" h="119" extrusionOk="0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85;p59"/>
            <p:cNvSpPr/>
            <p:nvPr/>
          </p:nvSpPr>
          <p:spPr>
            <a:xfrm>
              <a:off x="5507320" y="4608539"/>
              <a:ext cx="33749" cy="18140"/>
            </a:xfrm>
            <a:custGeom>
              <a:avLst/>
              <a:gdLst/>
              <a:ahLst/>
              <a:cxnLst/>
              <a:rect l="l" t="t" r="r" b="b"/>
              <a:pathLst>
                <a:path w="1053" h="566" extrusionOk="0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86;p59"/>
            <p:cNvSpPr/>
            <p:nvPr/>
          </p:nvSpPr>
          <p:spPr>
            <a:xfrm>
              <a:off x="5496070" y="4602001"/>
              <a:ext cx="16089" cy="21986"/>
            </a:xfrm>
            <a:custGeom>
              <a:avLst/>
              <a:gdLst/>
              <a:ahLst/>
              <a:cxnLst/>
              <a:rect l="l" t="t" r="r" b="b"/>
              <a:pathLst>
                <a:path w="502" h="686" extrusionOk="0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87;p59"/>
            <p:cNvSpPr/>
            <p:nvPr/>
          </p:nvSpPr>
          <p:spPr>
            <a:xfrm>
              <a:off x="5320404" y="4604148"/>
              <a:ext cx="61087" cy="53043"/>
            </a:xfrm>
            <a:custGeom>
              <a:avLst/>
              <a:gdLst/>
              <a:ahLst/>
              <a:cxnLst/>
              <a:rect l="l" t="t" r="r" b="b"/>
              <a:pathLst>
                <a:path w="1906" h="1655" extrusionOk="0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88;p59"/>
            <p:cNvSpPr/>
            <p:nvPr/>
          </p:nvSpPr>
          <p:spPr>
            <a:xfrm>
              <a:off x="5403958" y="4641550"/>
              <a:ext cx="51440" cy="3878"/>
            </a:xfrm>
            <a:custGeom>
              <a:avLst/>
              <a:gdLst/>
              <a:ahLst/>
              <a:cxnLst/>
              <a:rect l="l" t="t" r="r" b="b"/>
              <a:pathLst>
                <a:path w="1605" h="121" extrusionOk="0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89;p59"/>
            <p:cNvSpPr/>
            <p:nvPr/>
          </p:nvSpPr>
          <p:spPr>
            <a:xfrm>
              <a:off x="5369152" y="4640461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90;p59"/>
            <p:cNvSpPr/>
            <p:nvPr/>
          </p:nvSpPr>
          <p:spPr>
            <a:xfrm>
              <a:off x="5356845" y="462382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91;p59"/>
            <p:cNvSpPr/>
            <p:nvPr/>
          </p:nvSpPr>
          <p:spPr>
            <a:xfrm>
              <a:off x="5338833" y="4614789"/>
              <a:ext cx="10544" cy="4551"/>
            </a:xfrm>
            <a:custGeom>
              <a:avLst/>
              <a:gdLst/>
              <a:ahLst/>
              <a:cxnLst/>
              <a:rect l="l" t="t" r="r" b="b"/>
              <a:pathLst>
                <a:path w="329" h="142" extrusionOk="0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92;p59"/>
            <p:cNvSpPr/>
            <p:nvPr/>
          </p:nvSpPr>
          <p:spPr>
            <a:xfrm>
              <a:off x="5325756" y="4611263"/>
              <a:ext cx="5384" cy="2981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93;p59"/>
            <p:cNvSpPr/>
            <p:nvPr/>
          </p:nvSpPr>
          <p:spPr>
            <a:xfrm>
              <a:off x="4361308" y="3309841"/>
              <a:ext cx="879356" cy="1123513"/>
            </a:xfrm>
            <a:custGeom>
              <a:avLst/>
              <a:gdLst/>
              <a:ahLst/>
              <a:cxnLst/>
              <a:rect l="l" t="t" r="r" b="b"/>
              <a:pathLst>
                <a:path w="27437" h="35055" extrusionOk="0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94;p59"/>
            <p:cNvSpPr/>
            <p:nvPr/>
          </p:nvSpPr>
          <p:spPr>
            <a:xfrm>
              <a:off x="4868980" y="3141162"/>
              <a:ext cx="697793" cy="1436257"/>
            </a:xfrm>
            <a:custGeom>
              <a:avLst/>
              <a:gdLst/>
              <a:ahLst/>
              <a:cxnLst/>
              <a:rect l="l" t="t" r="r" b="b"/>
              <a:pathLst>
                <a:path w="21772" h="44813" extrusionOk="0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95;p59"/>
            <p:cNvSpPr/>
            <p:nvPr/>
          </p:nvSpPr>
          <p:spPr>
            <a:xfrm>
              <a:off x="4089812" y="2745953"/>
              <a:ext cx="2121197" cy="1624230"/>
            </a:xfrm>
            <a:custGeom>
              <a:avLst/>
              <a:gdLst/>
              <a:ahLst/>
              <a:cxnLst/>
              <a:rect l="l" t="t" r="r" b="b"/>
              <a:pathLst>
                <a:path w="66184" h="50678" extrusionOk="0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96;p59"/>
            <p:cNvSpPr/>
            <p:nvPr/>
          </p:nvSpPr>
          <p:spPr>
            <a:xfrm>
              <a:off x="4087120" y="2743806"/>
              <a:ext cx="2123889" cy="1629037"/>
            </a:xfrm>
            <a:custGeom>
              <a:avLst/>
              <a:gdLst/>
              <a:ahLst/>
              <a:cxnLst/>
              <a:rect l="l" t="t" r="r" b="b"/>
              <a:pathLst>
                <a:path w="66268" h="50828" extrusionOk="0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97;p59"/>
            <p:cNvSpPr/>
            <p:nvPr/>
          </p:nvSpPr>
          <p:spPr>
            <a:xfrm>
              <a:off x="5719363" y="2970848"/>
              <a:ext cx="72337" cy="1140147"/>
            </a:xfrm>
            <a:custGeom>
              <a:avLst/>
              <a:gdLst/>
              <a:ahLst/>
              <a:cxnLst/>
              <a:rect l="l" t="t" r="r" b="b"/>
              <a:pathLst>
                <a:path w="2257" h="35574" extrusionOk="0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98;p59"/>
            <p:cNvSpPr/>
            <p:nvPr/>
          </p:nvSpPr>
          <p:spPr>
            <a:xfrm>
              <a:off x="5539979" y="2967643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99;p59"/>
            <p:cNvSpPr/>
            <p:nvPr/>
          </p:nvSpPr>
          <p:spPr>
            <a:xfrm>
              <a:off x="4990001" y="29756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00;p59"/>
            <p:cNvSpPr/>
            <p:nvPr/>
          </p:nvSpPr>
          <p:spPr>
            <a:xfrm>
              <a:off x="5164032" y="29681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01;p59"/>
            <p:cNvSpPr/>
            <p:nvPr/>
          </p:nvSpPr>
          <p:spPr>
            <a:xfrm>
              <a:off x="5337551" y="2960688"/>
              <a:ext cx="72337" cy="1140660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02;p59"/>
            <p:cNvSpPr/>
            <p:nvPr/>
          </p:nvSpPr>
          <p:spPr>
            <a:xfrm>
              <a:off x="4796675" y="3000847"/>
              <a:ext cx="72337" cy="1140659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03;p59"/>
            <p:cNvSpPr/>
            <p:nvPr/>
          </p:nvSpPr>
          <p:spPr>
            <a:xfrm>
              <a:off x="4606587" y="3012641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04;p59"/>
            <p:cNvSpPr/>
            <p:nvPr/>
          </p:nvSpPr>
          <p:spPr>
            <a:xfrm>
              <a:off x="4415953" y="3023859"/>
              <a:ext cx="72305" cy="1140147"/>
            </a:xfrm>
            <a:custGeom>
              <a:avLst/>
              <a:gdLst/>
              <a:ahLst/>
              <a:cxnLst/>
              <a:rect l="l" t="t" r="r" b="b"/>
              <a:pathLst>
                <a:path w="2256" h="35574" extrusionOk="0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05;p59"/>
            <p:cNvSpPr/>
            <p:nvPr/>
          </p:nvSpPr>
          <p:spPr>
            <a:xfrm>
              <a:off x="4444862" y="2600831"/>
              <a:ext cx="626578" cy="660486"/>
            </a:xfrm>
            <a:custGeom>
              <a:avLst/>
              <a:gdLst/>
              <a:ahLst/>
              <a:cxnLst/>
              <a:rect l="l" t="t" r="r" b="b"/>
              <a:pathLst>
                <a:path w="19550" h="20608" extrusionOk="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06;p59"/>
            <p:cNvSpPr/>
            <p:nvPr/>
          </p:nvSpPr>
          <p:spPr>
            <a:xfrm>
              <a:off x="5056953" y="2120177"/>
              <a:ext cx="28300" cy="7115"/>
            </a:xfrm>
            <a:custGeom>
              <a:avLst/>
              <a:gdLst/>
              <a:ahLst/>
              <a:cxnLst/>
              <a:rect l="l" t="t" r="r" b="b"/>
              <a:pathLst>
                <a:path w="883" h="222" extrusionOk="0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07;p59"/>
            <p:cNvSpPr/>
            <p:nvPr/>
          </p:nvSpPr>
          <p:spPr>
            <a:xfrm>
              <a:off x="5149161" y="2110915"/>
              <a:ext cx="24550" cy="7948"/>
            </a:xfrm>
            <a:custGeom>
              <a:avLst/>
              <a:gdLst/>
              <a:ahLst/>
              <a:cxnLst/>
              <a:rect l="l" t="t" r="r" b="b"/>
              <a:pathLst>
                <a:path w="766" h="248" extrusionOk="0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3408;p59"/>
          <p:cNvGrpSpPr/>
          <p:nvPr/>
        </p:nvGrpSpPr>
        <p:grpSpPr>
          <a:xfrm>
            <a:off x="6454327" y="576802"/>
            <a:ext cx="2294716" cy="2635055"/>
            <a:chOff x="5882689" y="2014348"/>
            <a:chExt cx="2294716" cy="2635055"/>
          </a:xfrm>
        </p:grpSpPr>
        <p:sp>
          <p:nvSpPr>
            <p:cNvPr id="103" name="Google Shape;3409;p59"/>
            <p:cNvSpPr/>
            <p:nvPr/>
          </p:nvSpPr>
          <p:spPr>
            <a:xfrm>
              <a:off x="5882689" y="2014348"/>
              <a:ext cx="2294716" cy="2635055"/>
            </a:xfrm>
            <a:custGeom>
              <a:avLst/>
              <a:gdLst/>
              <a:ahLst/>
              <a:cxnLst/>
              <a:rect l="l" t="t" r="r" b="b"/>
              <a:pathLst>
                <a:path w="71598" h="82217" extrusionOk="0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10;p59"/>
            <p:cNvSpPr/>
            <p:nvPr/>
          </p:nvSpPr>
          <p:spPr>
            <a:xfrm>
              <a:off x="5921245" y="2125305"/>
              <a:ext cx="2060687" cy="2492817"/>
            </a:xfrm>
            <a:custGeom>
              <a:avLst/>
              <a:gdLst/>
              <a:ahLst/>
              <a:cxnLst/>
              <a:rect l="l" t="t" r="r" b="b"/>
              <a:pathLst>
                <a:path w="64296" h="77779" extrusionOk="0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11;p59"/>
            <p:cNvSpPr/>
            <p:nvPr/>
          </p:nvSpPr>
          <p:spPr>
            <a:xfrm>
              <a:off x="5884292" y="2046045"/>
              <a:ext cx="1936974" cy="2415705"/>
            </a:xfrm>
            <a:custGeom>
              <a:avLst/>
              <a:gdLst/>
              <a:ahLst/>
              <a:cxnLst/>
              <a:rect l="l" t="t" r="r" b="b"/>
              <a:pathLst>
                <a:path w="60436" h="75373" extrusionOk="0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12;p59"/>
            <p:cNvSpPr/>
            <p:nvPr/>
          </p:nvSpPr>
          <p:spPr>
            <a:xfrm>
              <a:off x="5943745" y="2159566"/>
              <a:ext cx="1666536" cy="2229334"/>
            </a:xfrm>
            <a:custGeom>
              <a:avLst/>
              <a:gdLst/>
              <a:ahLst/>
              <a:cxnLst/>
              <a:rect l="l" t="t" r="r" b="b"/>
              <a:pathLst>
                <a:path w="51998" h="69558" extrusionOk="0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13;p59"/>
            <p:cNvSpPr/>
            <p:nvPr/>
          </p:nvSpPr>
          <p:spPr>
            <a:xfrm>
              <a:off x="5941084" y="2159566"/>
              <a:ext cx="1671343" cy="2232026"/>
            </a:xfrm>
            <a:custGeom>
              <a:avLst/>
              <a:gdLst/>
              <a:ahLst/>
              <a:cxnLst/>
              <a:rect l="l" t="t" r="r" b="b"/>
              <a:pathLst>
                <a:path w="52148" h="69642" extrusionOk="0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14;p59"/>
            <p:cNvSpPr/>
            <p:nvPr/>
          </p:nvSpPr>
          <p:spPr>
            <a:xfrm>
              <a:off x="6150467" y="2608587"/>
              <a:ext cx="1234374" cy="22467"/>
            </a:xfrm>
            <a:custGeom>
              <a:avLst/>
              <a:gdLst/>
              <a:ahLst/>
              <a:cxnLst/>
              <a:rect l="l" t="t" r="r" b="b"/>
              <a:pathLst>
                <a:path w="38514" h="701" extrusionOk="0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15;p59"/>
            <p:cNvSpPr/>
            <p:nvPr/>
          </p:nvSpPr>
          <p:spPr>
            <a:xfrm>
              <a:off x="6161685" y="2802425"/>
              <a:ext cx="1234919" cy="22499"/>
            </a:xfrm>
            <a:custGeom>
              <a:avLst/>
              <a:gdLst/>
              <a:ahLst/>
              <a:cxnLst/>
              <a:rect l="l" t="t" r="r" b="b"/>
              <a:pathLst>
                <a:path w="38531" h="702" extrusionOk="0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16;p59"/>
            <p:cNvSpPr/>
            <p:nvPr/>
          </p:nvSpPr>
          <p:spPr>
            <a:xfrm>
              <a:off x="6178286" y="3396568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17;p59"/>
            <p:cNvSpPr/>
            <p:nvPr/>
          </p:nvSpPr>
          <p:spPr>
            <a:xfrm>
              <a:off x="6178286" y="3208595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18;p59"/>
            <p:cNvSpPr/>
            <p:nvPr/>
          </p:nvSpPr>
          <p:spPr>
            <a:xfrm>
              <a:off x="6178286" y="3020654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19;p59"/>
            <p:cNvSpPr/>
            <p:nvPr/>
          </p:nvSpPr>
          <p:spPr>
            <a:xfrm>
              <a:off x="6159569" y="3606496"/>
              <a:ext cx="1234919" cy="22531"/>
            </a:xfrm>
            <a:custGeom>
              <a:avLst/>
              <a:gdLst/>
              <a:ahLst/>
              <a:cxnLst/>
              <a:rect l="l" t="t" r="r" b="b"/>
              <a:pathLst>
                <a:path w="38531" h="703" extrusionOk="0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20;p59"/>
            <p:cNvSpPr/>
            <p:nvPr/>
          </p:nvSpPr>
          <p:spPr>
            <a:xfrm>
              <a:off x="6156332" y="3812673"/>
              <a:ext cx="1234406" cy="22756"/>
            </a:xfrm>
            <a:custGeom>
              <a:avLst/>
              <a:gdLst/>
              <a:ahLst/>
              <a:cxnLst/>
              <a:rect l="l" t="t" r="r" b="b"/>
              <a:pathLst>
                <a:path w="38515" h="710" extrusionOk="0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21;p59"/>
            <p:cNvSpPr/>
            <p:nvPr/>
          </p:nvSpPr>
          <p:spPr>
            <a:xfrm>
              <a:off x="6152582" y="4018819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86379" y="142514"/>
            <a:ext cx="192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Oswald" panose="020B0604020202020204" charset="0"/>
                <a:cs typeface="Arial" panose="020B0604020202020204" pitchFamily="34" charset="0"/>
              </a:rPr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81564-0D2A-4995-9655-5E0A1BA6CC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5168" y="10804"/>
            <a:ext cx="6288113" cy="50723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496D64B1-FEA1-477B-A0C6-C02AAA297B46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89;p34">
            <a:extLst>
              <a:ext uri="{FF2B5EF4-FFF2-40B4-BE49-F238E27FC236}">
                <a16:creationId xmlns:a16="http://schemas.microsoft.com/office/drawing/2014/main" id="{253F6E7B-5ED5-4ADD-A772-8AEEC5E4B1FA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434449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0"/>
          <p:cNvSpPr txBox="1">
            <a:spLocks noGrp="1"/>
          </p:cNvSpPr>
          <p:nvPr>
            <p:ph type="title"/>
          </p:nvPr>
        </p:nvSpPr>
        <p:spPr>
          <a:xfrm>
            <a:off x="880243" y="595684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259698"/>
                </a:solidFill>
              </a:rPr>
              <a:t>Appendix</a:t>
            </a:r>
            <a:br>
              <a:rPr lang="en-US" dirty="0"/>
            </a:br>
            <a:endParaRPr dirty="0"/>
          </a:p>
        </p:txBody>
      </p:sp>
      <p:sp>
        <p:nvSpPr>
          <p:cNvPr id="1078" name="Google Shape;1078;p30"/>
          <p:cNvSpPr txBox="1"/>
          <p:nvPr/>
        </p:nvSpPr>
        <p:spPr>
          <a:xfrm>
            <a:off x="880243" y="1470974"/>
            <a:ext cx="588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 mapping changes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30"/>
          <p:cNvSpPr txBox="1"/>
          <p:nvPr/>
        </p:nvSpPr>
        <p:spPr>
          <a:xfrm>
            <a:off x="790402" y="2173764"/>
            <a:ext cx="7370618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SERVICE_EMPLOYEE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0" name="Google Shape;1080;p30"/>
          <p:cNvGraphicFramePr/>
          <p:nvPr/>
        </p:nvGraphicFramePr>
        <p:xfrm>
          <a:off x="990103" y="2799947"/>
          <a:ext cx="7498050" cy="99440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7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3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229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sng" strike="noStrike" cap="none"/>
                        <a:t>emp_id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first_name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last_name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address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e-mail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home_tel_no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mobile_tel_no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NIC_no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no_of_leaves_short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no_of_leaves_halfday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no_of_leaves_fullday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enrollment_date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Special_area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password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gender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birthday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4150" marR="641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Google Shape;278;p34">
            <a:extLst>
              <a:ext uri="{FF2B5EF4-FFF2-40B4-BE49-F238E27FC236}">
                <a16:creationId xmlns:a16="http://schemas.microsoft.com/office/drawing/2014/main" id="{46A32275-0842-4029-A974-F4EFE8516A08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89;p34">
            <a:extLst>
              <a:ext uri="{FF2B5EF4-FFF2-40B4-BE49-F238E27FC236}">
                <a16:creationId xmlns:a16="http://schemas.microsoft.com/office/drawing/2014/main" id="{761FF8CB-5760-4C78-95C5-9F402C7D5570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1"/>
          <p:cNvSpPr txBox="1"/>
          <p:nvPr/>
        </p:nvSpPr>
        <p:spPr>
          <a:xfrm>
            <a:off x="742950" y="654208"/>
            <a:ext cx="6938010" cy="372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INVOICE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RESERVATION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SERVICE_TYPE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6" name="Google Shape;1086;p31"/>
          <p:cNvGraphicFramePr/>
          <p:nvPr/>
        </p:nvGraphicFramePr>
        <p:xfrm>
          <a:off x="1097280" y="1164589"/>
          <a:ext cx="7189475" cy="42545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13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3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83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strike="noStrike" cap="none"/>
                        <a:t>Invoice_no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bill_no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customer_name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vehicle_no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vehicle_model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contact_no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bill_date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reservation_id (FK)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net_amount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 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87" name="Google Shape;1087;p31"/>
          <p:cNvGraphicFramePr/>
          <p:nvPr/>
        </p:nvGraphicFramePr>
        <p:xfrm>
          <a:off x="1097280" y="2472213"/>
          <a:ext cx="6800825" cy="21272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5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strike="noStrike" cap="none"/>
                        <a:t>reservation_id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is_advance_paid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cust_id (FK)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service_id (FK)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added_date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88" name="Google Shape;1088;p31"/>
          <p:cNvGraphicFramePr/>
          <p:nvPr/>
        </p:nvGraphicFramePr>
        <p:xfrm>
          <a:off x="1091565" y="3551554"/>
          <a:ext cx="6697950" cy="42545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94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4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strike="noStrike" cap="none"/>
                        <a:t>type_id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type_name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price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vehicle_category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lift_no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duration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no_of_employees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Google Shape;278;p34">
            <a:extLst>
              <a:ext uri="{FF2B5EF4-FFF2-40B4-BE49-F238E27FC236}">
                <a16:creationId xmlns:a16="http://schemas.microsoft.com/office/drawing/2014/main" id="{8BECF358-3275-4217-BB3D-F1E4817A3DBC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89;p34">
            <a:extLst>
              <a:ext uri="{FF2B5EF4-FFF2-40B4-BE49-F238E27FC236}">
                <a16:creationId xmlns:a16="http://schemas.microsoft.com/office/drawing/2014/main" id="{9BECD7F6-7672-44EA-9F45-6038EA15DE32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6"/>
          <p:cNvSpPr txBox="1"/>
          <p:nvPr/>
        </p:nvSpPr>
        <p:spPr>
          <a:xfrm>
            <a:off x="811530" y="1005839"/>
            <a:ext cx="644652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RESERVATION-TIME_SLOT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EMP_LEAVE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VEHICLE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94" name="Google Shape;1094;p46"/>
          <p:cNvGraphicFramePr/>
          <p:nvPr/>
        </p:nvGraphicFramePr>
        <p:xfrm>
          <a:off x="1143000" y="1590614"/>
          <a:ext cx="4038600" cy="21272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strike="noStrike" cap="none"/>
                        <a:t>reservation_id(FK)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strike="noStrike" cap="none"/>
                        <a:t>timeslot_no(FK)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date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95" name="Google Shape;109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576724"/>
            <a:ext cx="6828112" cy="37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712536"/>
            <a:ext cx="4206605" cy="3779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78;p34">
            <a:extLst>
              <a:ext uri="{FF2B5EF4-FFF2-40B4-BE49-F238E27FC236}">
                <a16:creationId xmlns:a16="http://schemas.microsoft.com/office/drawing/2014/main" id="{8BEC2D8F-A4EB-492D-9779-733E3C2E7737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89;p34">
            <a:extLst>
              <a:ext uri="{FF2B5EF4-FFF2-40B4-BE49-F238E27FC236}">
                <a16:creationId xmlns:a16="http://schemas.microsoft.com/office/drawing/2014/main" id="{3AFA2DC1-3655-4C95-81D5-4AF518459ABA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86379" y="142514"/>
            <a:ext cx="192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Oswald" panose="020B0604020202020204" charset="0"/>
                <a:cs typeface="Arial" panose="020B0604020202020204" pitchFamily="34" charset="0"/>
              </a:rPr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E067E-5A23-4D53-97B9-DC256976CF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57" y="62540"/>
            <a:ext cx="6860877" cy="5018420"/>
          </a:xfrm>
          <a:prstGeom prst="rect">
            <a:avLst/>
          </a:prstGeom>
        </p:spPr>
      </p:pic>
      <p:sp>
        <p:nvSpPr>
          <p:cNvPr id="5" name="Google Shape;278;p34">
            <a:extLst>
              <a:ext uri="{FF2B5EF4-FFF2-40B4-BE49-F238E27FC236}">
                <a16:creationId xmlns:a16="http://schemas.microsoft.com/office/drawing/2014/main" id="{40E70C53-C270-45D0-A4B3-0412350CC7AF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89;p34">
            <a:extLst>
              <a:ext uri="{FF2B5EF4-FFF2-40B4-BE49-F238E27FC236}">
                <a16:creationId xmlns:a16="http://schemas.microsoft.com/office/drawing/2014/main" id="{754651F3-AF57-4161-A189-8E4FF591C46C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42593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>
            <a:spLocks noGrp="1"/>
          </p:cNvSpPr>
          <p:nvPr>
            <p:ph type="subTitle" idx="1"/>
          </p:nvPr>
        </p:nvSpPr>
        <p:spPr>
          <a:xfrm>
            <a:off x="5386079" y="3854774"/>
            <a:ext cx="3328563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simple web application reservation system + leave managing system for car service stations</a:t>
            </a:r>
            <a:endParaRPr dirty="0"/>
          </a:p>
        </p:txBody>
      </p:sp>
      <p:sp>
        <p:nvSpPr>
          <p:cNvPr id="329" name="Google Shape;329;p36"/>
          <p:cNvSpPr/>
          <p:nvPr/>
        </p:nvSpPr>
        <p:spPr>
          <a:xfrm>
            <a:off x="5659100" y="2975200"/>
            <a:ext cx="138600" cy="131700"/>
          </a:xfrm>
          <a:prstGeom prst="star5">
            <a:avLst>
              <a:gd name="adj" fmla="val 24021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7918225" y="2975200"/>
            <a:ext cx="138600" cy="131700"/>
          </a:xfrm>
          <a:prstGeom prst="star5">
            <a:avLst>
              <a:gd name="adj" fmla="val 24021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/>
          <p:cNvGrpSpPr/>
          <p:nvPr/>
        </p:nvGrpSpPr>
        <p:grpSpPr>
          <a:xfrm>
            <a:off x="3343792" y="2318618"/>
            <a:ext cx="347432" cy="347432"/>
            <a:chOff x="3060577" y="2302220"/>
            <a:chExt cx="347432" cy="347432"/>
          </a:xfrm>
        </p:grpSpPr>
        <p:sp>
          <p:nvSpPr>
            <p:cNvPr id="11" name="Google Shape;545;p47"/>
            <p:cNvSpPr/>
            <p:nvPr/>
          </p:nvSpPr>
          <p:spPr>
            <a:xfrm>
              <a:off x="3060577" y="2302220"/>
              <a:ext cx="347432" cy="347432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6;p47"/>
            <p:cNvSpPr/>
            <p:nvPr/>
          </p:nvSpPr>
          <p:spPr>
            <a:xfrm>
              <a:off x="3152294" y="2416123"/>
              <a:ext cx="163651" cy="11996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43618" y="2808920"/>
            <a:ext cx="347432" cy="347432"/>
            <a:chOff x="3060577" y="2302220"/>
            <a:chExt cx="347432" cy="347432"/>
          </a:xfrm>
        </p:grpSpPr>
        <p:sp>
          <p:nvSpPr>
            <p:cNvPr id="14" name="Google Shape;545;p47"/>
            <p:cNvSpPr/>
            <p:nvPr/>
          </p:nvSpPr>
          <p:spPr>
            <a:xfrm>
              <a:off x="3060577" y="2302220"/>
              <a:ext cx="347432" cy="347432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6;p47"/>
            <p:cNvSpPr/>
            <p:nvPr/>
          </p:nvSpPr>
          <p:spPr>
            <a:xfrm>
              <a:off x="3152294" y="2416123"/>
              <a:ext cx="163651" cy="11996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43618" y="3343137"/>
            <a:ext cx="347432" cy="347432"/>
            <a:chOff x="3060577" y="2302220"/>
            <a:chExt cx="347432" cy="347432"/>
          </a:xfrm>
        </p:grpSpPr>
        <p:sp>
          <p:nvSpPr>
            <p:cNvPr id="17" name="Google Shape;545;p47"/>
            <p:cNvSpPr/>
            <p:nvPr/>
          </p:nvSpPr>
          <p:spPr>
            <a:xfrm>
              <a:off x="3060577" y="2302220"/>
              <a:ext cx="347432" cy="347432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6;p47"/>
            <p:cNvSpPr/>
            <p:nvPr/>
          </p:nvSpPr>
          <p:spPr>
            <a:xfrm>
              <a:off x="3152294" y="2416123"/>
              <a:ext cx="163651" cy="11996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43618" y="3833439"/>
            <a:ext cx="347432" cy="347432"/>
            <a:chOff x="3060577" y="2302220"/>
            <a:chExt cx="347432" cy="347432"/>
          </a:xfrm>
        </p:grpSpPr>
        <p:sp>
          <p:nvSpPr>
            <p:cNvPr id="20" name="Google Shape;545;p47"/>
            <p:cNvSpPr/>
            <p:nvPr/>
          </p:nvSpPr>
          <p:spPr>
            <a:xfrm>
              <a:off x="3060577" y="2302220"/>
              <a:ext cx="347432" cy="347432"/>
            </a:xfrm>
            <a:custGeom>
              <a:avLst/>
              <a:gdLst/>
              <a:ahLst/>
              <a:cxnLst/>
              <a:rect l="l" t="t" r="r" b="b"/>
              <a:pathLst>
                <a:path w="28047" h="28047" extrusionOk="0">
                  <a:moveTo>
                    <a:pt x="0" y="0"/>
                  </a:moveTo>
                  <a:lnTo>
                    <a:pt x="0" y="28046"/>
                  </a:lnTo>
                  <a:lnTo>
                    <a:pt x="28046" y="28046"/>
                  </a:lnTo>
                  <a:lnTo>
                    <a:pt x="280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6;p47"/>
            <p:cNvSpPr/>
            <p:nvPr/>
          </p:nvSpPr>
          <p:spPr>
            <a:xfrm>
              <a:off x="3152294" y="2416123"/>
              <a:ext cx="163651" cy="119960"/>
            </a:xfrm>
            <a:custGeom>
              <a:avLst/>
              <a:gdLst/>
              <a:ahLst/>
              <a:cxnLst/>
              <a:rect l="l" t="t" r="r" b="b"/>
              <a:pathLst>
                <a:path w="13211" h="9684" extrusionOk="0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885096"/>
              </p:ext>
            </p:extLst>
          </p:nvPr>
        </p:nvGraphicFramePr>
        <p:xfrm>
          <a:off x="473379" y="2235693"/>
          <a:ext cx="3541409" cy="2072640"/>
        </p:xfrm>
        <a:graphic>
          <a:graphicData uri="http://schemas.openxmlformats.org/drawingml/2006/table">
            <a:tbl>
              <a:tblPr firstRow="1" bandRow="1">
                <a:tableStyleId>{9CBA5179-56C7-4DCA-BFA6-1FECB0F5A16A}</a:tableStyleId>
              </a:tblPr>
              <a:tblGrid>
                <a:gridCol w="3541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dirty="0">
                          <a:latin typeface="Barlow" panose="00000500000000000000" charset="0"/>
                        </a:rPr>
                        <a:t>Online Reservation</a:t>
                      </a:r>
                    </a:p>
                    <a:p>
                      <a:pPr algn="l"/>
                      <a:endParaRPr lang="en-US" dirty="0">
                        <a:latin typeface="Barlow" panose="0000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latin typeface="Barlow" panose="00000500000000000000" charset="0"/>
                        </a:rPr>
                        <a:t>View vacant time slot online</a:t>
                      </a:r>
                    </a:p>
                    <a:p>
                      <a:pPr algn="l"/>
                      <a:endParaRPr lang="en-US" dirty="0">
                        <a:latin typeface="Barlow" panose="0000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dirty="0">
                          <a:latin typeface="Barlow" panose="00000500000000000000" charset="0"/>
                        </a:rPr>
                        <a:t>Leave Management of employees</a:t>
                      </a:r>
                    </a:p>
                    <a:p>
                      <a:pPr algn="l"/>
                      <a:endParaRPr lang="en-US" dirty="0">
                        <a:latin typeface="Barlow" panose="0000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dirty="0">
                          <a:latin typeface="Barlow" panose="00000500000000000000" charset="0"/>
                        </a:rPr>
                        <a:t>Online Advanced Payment</a:t>
                      </a:r>
                    </a:p>
                    <a:p>
                      <a:pPr algn="l"/>
                      <a:endParaRPr lang="en-US" dirty="0">
                        <a:latin typeface="Barlow" panose="0000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129214" y="1285207"/>
            <a:ext cx="3902439" cy="2414253"/>
            <a:chOff x="2133731" y="1649046"/>
            <a:chExt cx="4876539" cy="3016882"/>
          </a:xfrm>
        </p:grpSpPr>
        <p:grpSp>
          <p:nvGrpSpPr>
            <p:cNvPr id="6" name="Group 5"/>
            <p:cNvGrpSpPr/>
            <p:nvPr/>
          </p:nvGrpSpPr>
          <p:grpSpPr>
            <a:xfrm>
              <a:off x="2133731" y="1649046"/>
              <a:ext cx="4876539" cy="3016882"/>
              <a:chOff x="2133731" y="1649046"/>
              <a:chExt cx="4876539" cy="3016882"/>
            </a:xfrm>
          </p:grpSpPr>
          <p:grpSp>
            <p:nvGrpSpPr>
              <p:cNvPr id="29" name="Google Shape;2568;p50"/>
              <p:cNvGrpSpPr/>
              <p:nvPr/>
            </p:nvGrpSpPr>
            <p:grpSpPr>
              <a:xfrm>
                <a:off x="2133731" y="1649046"/>
                <a:ext cx="4876539" cy="3016882"/>
                <a:chOff x="2133731" y="1649046"/>
                <a:chExt cx="4876539" cy="3016882"/>
              </a:xfrm>
            </p:grpSpPr>
            <p:sp>
              <p:nvSpPr>
                <p:cNvPr id="30" name="Google Shape;2569;p50"/>
                <p:cNvSpPr/>
                <p:nvPr/>
              </p:nvSpPr>
              <p:spPr>
                <a:xfrm>
                  <a:off x="2321794" y="1649046"/>
                  <a:ext cx="4501502" cy="2976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44" h="90094" extrusionOk="0">
                      <a:moveTo>
                        <a:pt x="6324" y="0"/>
                      </a:moveTo>
                      <a:cubicBezTo>
                        <a:pt x="2838" y="0"/>
                        <a:pt x="0" y="2838"/>
                        <a:pt x="0" y="6324"/>
                      </a:cubicBezTo>
                      <a:lnTo>
                        <a:pt x="0" y="83770"/>
                      </a:lnTo>
                      <a:cubicBezTo>
                        <a:pt x="0" y="87256"/>
                        <a:pt x="2838" y="90094"/>
                        <a:pt x="6324" y="90094"/>
                      </a:cubicBezTo>
                      <a:lnTo>
                        <a:pt x="129903" y="90094"/>
                      </a:lnTo>
                      <a:cubicBezTo>
                        <a:pt x="133405" y="90094"/>
                        <a:pt x="136243" y="87256"/>
                        <a:pt x="136243" y="83770"/>
                      </a:cubicBezTo>
                      <a:lnTo>
                        <a:pt x="136243" y="6324"/>
                      </a:lnTo>
                      <a:cubicBezTo>
                        <a:pt x="136243" y="2838"/>
                        <a:pt x="133405" y="0"/>
                        <a:pt x="12990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570;p50"/>
                <p:cNvSpPr/>
                <p:nvPr/>
              </p:nvSpPr>
              <p:spPr>
                <a:xfrm>
                  <a:off x="2133731" y="4405541"/>
                  <a:ext cx="4876539" cy="260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595" h="7881" extrusionOk="0">
                      <a:moveTo>
                        <a:pt x="1" y="0"/>
                      </a:moveTo>
                      <a:lnTo>
                        <a:pt x="1" y="146"/>
                      </a:lnTo>
                      <a:cubicBezTo>
                        <a:pt x="1" y="4427"/>
                        <a:pt x="3454" y="7881"/>
                        <a:pt x="7735" y="7881"/>
                      </a:cubicBezTo>
                      <a:lnTo>
                        <a:pt x="139859" y="7881"/>
                      </a:lnTo>
                      <a:cubicBezTo>
                        <a:pt x="144140" y="7881"/>
                        <a:pt x="147594" y="4427"/>
                        <a:pt x="147594" y="146"/>
                      </a:cubicBezTo>
                      <a:lnTo>
                        <a:pt x="147594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571;p50"/>
                <p:cNvSpPr/>
                <p:nvPr/>
              </p:nvSpPr>
              <p:spPr>
                <a:xfrm>
                  <a:off x="4128917" y="4405541"/>
                  <a:ext cx="968138" cy="96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2" h="2919" extrusionOk="0">
                      <a:moveTo>
                        <a:pt x="0" y="0"/>
                      </a:moveTo>
                      <a:lnTo>
                        <a:pt x="1833" y="2919"/>
                      </a:lnTo>
                      <a:lnTo>
                        <a:pt x="27599" y="2919"/>
                      </a:lnTo>
                      <a:lnTo>
                        <a:pt x="293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572;p50"/>
                <p:cNvSpPr/>
                <p:nvPr/>
              </p:nvSpPr>
              <p:spPr>
                <a:xfrm>
                  <a:off x="2321794" y="4407688"/>
                  <a:ext cx="4501502" cy="1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44" h="438" extrusionOk="0">
                      <a:moveTo>
                        <a:pt x="0" y="0"/>
                      </a:moveTo>
                      <a:lnTo>
                        <a:pt x="0" y="438"/>
                      </a:lnTo>
                      <a:lnTo>
                        <a:pt x="136243" y="438"/>
                      </a:lnTo>
                      <a:lnTo>
                        <a:pt x="136243" y="0"/>
                      </a:ln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34" name="Google Shape;2575;p50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4713" y="1785970"/>
                <a:ext cx="4234575" cy="2507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Rectangle 4"/>
              <p:cNvSpPr/>
              <p:nvPr/>
            </p:nvSpPr>
            <p:spPr>
              <a:xfrm>
                <a:off x="2902237" y="2337668"/>
                <a:ext cx="3320332" cy="1824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drawing of a face&#10;&#10;Description automatically generated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596" b="99632" l="640" r="98812">
                          <a14:foregroundMark x1="32907" y1="19669" x2="32907" y2="19669"/>
                          <a14:foregroundMark x1="51097" y1="67279" x2="51097" y2="67279"/>
                          <a14:foregroundMark x1="42139" y1="63787" x2="42139" y2="63787"/>
                          <a14:foregroundMark x1="28976" y1="65074" x2="28976" y2="65074"/>
                          <a14:foregroundMark x1="24771" y1="60846" x2="24771" y2="60846"/>
                          <a14:foregroundMark x1="10512" y1="60662" x2="10512" y2="60662"/>
                          <a14:foregroundMark x1="4662" y1="43199" x2="4662" y2="43199"/>
                          <a14:foregroundMark x1="731" y1="50000" x2="731" y2="50000"/>
                          <a14:foregroundMark x1="60329" y1="4779" x2="60329" y2="4779"/>
                          <a14:foregroundMark x1="71298" y1="60662" x2="71298" y2="60662"/>
                          <a14:foregroundMark x1="89762" y1="66544" x2="89762" y2="66544"/>
                          <a14:foregroundMark x1="94424" y1="68750" x2="94424" y2="68750"/>
                          <a14:foregroundMark x1="98903" y1="61581" x2="98903" y2="61581"/>
                          <a14:foregroundMark x1="67459" y1="84375" x2="67459" y2="84375"/>
                          <a14:foregroundMark x1="19470" y1="99632" x2="19470" y2="99632"/>
                          <a14:foregroundMark x1="74863" y1="92279" x2="74863" y2="92279"/>
                          <a14:foregroundMark x1="62797" y1="92096" x2="62797" y2="92096"/>
                          <a14:foregroundMark x1="66819" y1="94118" x2="66819" y2="94118"/>
                          <a14:foregroundMark x1="65082" y1="90809" x2="65082" y2="90809"/>
                          <a14:foregroundMark x1="71938" y1="93382" x2="71938" y2="93382"/>
                          <a14:foregroundMark x1="70293" y1="94485" x2="70293" y2="94485"/>
                          <a14:foregroundMark x1="78793" y1="92831" x2="78793" y2="92831"/>
                          <a14:foregroundMark x1="77422" y1="91912" x2="77422" y2="91912"/>
                          <a14:foregroundMark x1="81627" y1="90993" x2="81627" y2="90993"/>
                          <a14:foregroundMark x1="84461" y1="91912" x2="84461" y2="91912"/>
                          <a14:foregroundMark x1="85740" y1="94485" x2="85740" y2="94485"/>
                          <a14:foregroundMark x1="90219" y1="90993" x2="90219" y2="90993"/>
                          <a14:foregroundMark x1="88391" y1="91176" x2="88391" y2="91176"/>
                          <a14:foregroundMark x1="89305" y1="93934" x2="89305" y2="93934"/>
                          <a14:foregroundMark x1="53108" y1="93382" x2="53108" y2="93382"/>
                          <a14:foregroundMark x1="55941" y1="90257" x2="55941" y2="90257"/>
                          <a14:foregroundMark x1="58684" y1="91544" x2="58684" y2="91544"/>
                          <a14:foregroundMark x1="48537" y1="94485" x2="48537" y2="94485"/>
                          <a14:foregroundMark x1="45521" y1="91176" x2="45521" y2="91176"/>
                          <a14:foregroundMark x1="40128" y1="92463" x2="40128" y2="92463"/>
                          <a14:foregroundMark x1="41499" y1="94485" x2="41499" y2="94485"/>
                          <a14:foregroundMark x1="37934" y1="93566" x2="37934" y2="93566"/>
                          <a14:foregroundMark x1="36289" y1="91176" x2="36289" y2="91176"/>
                          <a14:foregroundMark x1="36563" y1="94669" x2="36563" y2="94669"/>
                          <a14:foregroundMark x1="32633" y1="92096" x2="32633" y2="92096"/>
                          <a14:foregroundMark x1="34186" y1="94669" x2="34186" y2="94669"/>
                          <a14:foregroundMark x1="29707" y1="92831" x2="29707" y2="92831"/>
                          <a14:foregroundMark x1="22669" y1="92463" x2="22669" y2="92463"/>
                          <a14:foregroundMark x1="24040" y1="94669" x2="24040" y2="94669"/>
                          <a14:foregroundMark x1="20201" y1="94118" x2="20201" y2="94118"/>
                          <a14:foregroundMark x1="18556" y1="90625" x2="18556" y2="90625"/>
                          <a14:foregroundMark x1="16088" y1="92647" x2="16088" y2="92647"/>
                          <a14:foregroundMark x1="12340" y1="93750" x2="12340" y2="93750"/>
                          <a14:foregroundMark x1="13620" y1="94485" x2="13620" y2="94485"/>
                          <a14:foregroundMark x1="9963" y1="94118" x2="9963" y2="94118"/>
                          <a14:foregroundMark x1="5941" y1="91728" x2="5941" y2="91728"/>
                          <a14:backgroundMark x1="52468" y1="92463" x2="52468" y2="92463"/>
                          <a14:backgroundMark x1="61974" y1="93015" x2="61974" y2="93015"/>
                          <a14:backgroundMark x1="5119" y1="93382" x2="5119" y2="93382"/>
                          <a14:backgroundMark x1="44607" y1="91360" x2="44607" y2="91360"/>
                          <a14:backgroundMark x1="29250" y1="91544" x2="29250" y2="915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90743" y="2694120"/>
              <a:ext cx="2580470" cy="1283159"/>
            </a:xfrm>
            <a:prstGeom prst="rect">
              <a:avLst/>
            </a:prstGeom>
          </p:spPr>
        </p:pic>
      </p:grpSp>
      <p:sp>
        <p:nvSpPr>
          <p:cNvPr id="35" name="Title 20">
            <a:extLst>
              <a:ext uri="{FF2B5EF4-FFF2-40B4-BE49-F238E27FC236}">
                <a16:creationId xmlns:a16="http://schemas.microsoft.com/office/drawing/2014/main" id="{1DA8F37B-60D3-4DC6-AF07-6C3C6D9670B0}"/>
              </a:ext>
            </a:extLst>
          </p:cNvPr>
          <p:cNvSpPr txBox="1">
            <a:spLocks/>
          </p:cNvSpPr>
          <p:nvPr/>
        </p:nvSpPr>
        <p:spPr>
          <a:xfrm>
            <a:off x="713100" y="174932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INTRODUCTION TO SYSTEM</a:t>
            </a:r>
            <a:endParaRPr lang="en-US" dirty="0"/>
          </a:p>
        </p:txBody>
      </p:sp>
      <p:sp>
        <p:nvSpPr>
          <p:cNvPr id="39" name="Google Shape;278;p34">
            <a:extLst>
              <a:ext uri="{FF2B5EF4-FFF2-40B4-BE49-F238E27FC236}">
                <a16:creationId xmlns:a16="http://schemas.microsoft.com/office/drawing/2014/main" id="{8C24F54C-F277-48F5-BCA0-F9DDB912F1DC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89;p34">
            <a:extLst>
              <a:ext uri="{FF2B5EF4-FFF2-40B4-BE49-F238E27FC236}">
                <a16:creationId xmlns:a16="http://schemas.microsoft.com/office/drawing/2014/main" id="{04095183-EE31-4CA8-84B7-7C790E3A95D3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12C7C36-2787-4628-8A9F-A31B2E33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157758"/>
            <a:ext cx="7717800" cy="572700"/>
          </a:xfrm>
        </p:spPr>
        <p:txBody>
          <a:bodyPr/>
          <a:lstStyle/>
          <a:p>
            <a:pPr algn="ctr"/>
            <a:r>
              <a:rPr lang="en-US" dirty="0"/>
              <a:t>INTRODUCTION TO SYSTEM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462992A-7D18-4CE2-9662-BAED068A3B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74" y="4092513"/>
            <a:ext cx="8874125" cy="2490788"/>
          </a:xfrm>
        </p:spPr>
        <p:txBody>
          <a:bodyPr/>
          <a:lstStyle/>
          <a:p>
            <a:r>
              <a:rPr lang="en-US" dirty="0"/>
              <a:t>Reduce the time wasted by 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customers</a:t>
            </a:r>
            <a:r>
              <a:rPr lang="en-US" b="1" dirty="0"/>
              <a:t> </a:t>
            </a:r>
            <a:r>
              <a:rPr lang="en-US" dirty="0"/>
              <a:t> at the service station and reduce the constant working hours of </a:t>
            </a:r>
            <a:r>
              <a:rPr lang="en-US" b="1" dirty="0">
                <a:solidFill>
                  <a:srgbClr val="FF0000"/>
                </a:solidFill>
              </a:rPr>
              <a:t>employees</a:t>
            </a:r>
            <a:r>
              <a:rPr lang="en-US" b="1" dirty="0"/>
              <a:t>  </a:t>
            </a:r>
            <a:r>
              <a:rPr lang="en-US" dirty="0"/>
              <a:t>through an </a:t>
            </a:r>
            <a:r>
              <a:rPr lang="en-US" b="1" dirty="0">
                <a:solidFill>
                  <a:srgbClr val="FF0000"/>
                </a:solidFill>
              </a:rPr>
              <a:t>online reservation system</a:t>
            </a:r>
            <a:r>
              <a:rPr lang="en-US" b="1" dirty="0"/>
              <a:t>.</a:t>
            </a:r>
          </a:p>
          <a:p>
            <a:r>
              <a:rPr lang="en-US" dirty="0"/>
              <a:t>Maintain an electronic database instead of traditional paper cabinets.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3B727-75F1-4A44-8257-86D8441911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" y="1333438"/>
            <a:ext cx="3726180" cy="27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8B1DB-3E5D-4560-AA12-BC150BCEBF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68" y="1319026"/>
            <a:ext cx="3718560" cy="2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312D86A-1D5A-454F-A6D8-FD3AA2F52A05}"/>
              </a:ext>
            </a:extLst>
          </p:cNvPr>
          <p:cNvSpPr/>
          <p:nvPr/>
        </p:nvSpPr>
        <p:spPr>
          <a:xfrm>
            <a:off x="4218223" y="2580674"/>
            <a:ext cx="630314" cy="471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6B3BB-FEB8-491E-AAEB-8E32A9B5E52D}"/>
              </a:ext>
            </a:extLst>
          </p:cNvPr>
          <p:cNvSpPr txBox="1"/>
          <p:nvPr/>
        </p:nvSpPr>
        <p:spPr>
          <a:xfrm>
            <a:off x="534601" y="791558"/>
            <a:ext cx="8074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rlow" panose="020B0604020202020204" charset="0"/>
              </a:rPr>
              <a:t>Clean Car : An online vehicle reservation system + leave applying system for a vehicle service </a:t>
            </a:r>
          </a:p>
        </p:txBody>
      </p:sp>
      <p:sp>
        <p:nvSpPr>
          <p:cNvPr id="9" name="Google Shape;278;p34">
            <a:extLst>
              <a:ext uri="{FF2B5EF4-FFF2-40B4-BE49-F238E27FC236}">
                <a16:creationId xmlns:a16="http://schemas.microsoft.com/office/drawing/2014/main" id="{75EC294A-06B5-4BBA-8232-FC2EE6AACA91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89;p34">
            <a:extLst>
              <a:ext uri="{FF2B5EF4-FFF2-40B4-BE49-F238E27FC236}">
                <a16:creationId xmlns:a16="http://schemas.microsoft.com/office/drawing/2014/main" id="{9A0FCE12-4871-4134-B88E-708EBB1C2E5D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67743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0B54-AC75-4D41-9B4E-20EA02C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614" y="162610"/>
            <a:ext cx="3969300" cy="400060"/>
          </a:xfrm>
        </p:spPr>
        <p:txBody>
          <a:bodyPr/>
          <a:lstStyle/>
          <a:p>
            <a:pPr algn="ctr"/>
            <a:r>
              <a:rPr lang="en-US" sz="2000" dirty="0"/>
              <a:t>Functionalities for each role: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C5654ECF-1396-4E88-A4C0-65E332BDF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19" y="1882109"/>
            <a:ext cx="4583482" cy="365329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Vehicle service customers </a:t>
            </a:r>
            <a:r>
              <a:rPr lang="en-US" dirty="0">
                <a:solidFill>
                  <a:srgbClr val="FF0000"/>
                </a:solidFill>
              </a:rPr>
              <a:t>(main target)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E58156C-F178-445A-ABD2-CDD7B494047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291197" y="1826910"/>
            <a:ext cx="1204591" cy="3114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Employees</a:t>
            </a:r>
          </a:p>
        </p:txBody>
      </p:sp>
      <p:grpSp>
        <p:nvGrpSpPr>
          <p:cNvPr id="33" name="Google Shape;1504;p70">
            <a:extLst>
              <a:ext uri="{FF2B5EF4-FFF2-40B4-BE49-F238E27FC236}">
                <a16:creationId xmlns:a16="http://schemas.microsoft.com/office/drawing/2014/main" id="{B5DF4E07-02AB-41BA-95C1-DAC7E2087042}"/>
              </a:ext>
            </a:extLst>
          </p:cNvPr>
          <p:cNvGrpSpPr/>
          <p:nvPr/>
        </p:nvGrpSpPr>
        <p:grpSpPr>
          <a:xfrm>
            <a:off x="6424057" y="697922"/>
            <a:ext cx="1071731" cy="1105106"/>
            <a:chOff x="1457025" y="1003200"/>
            <a:chExt cx="324325" cy="334425"/>
          </a:xfrm>
        </p:grpSpPr>
        <p:sp>
          <p:nvSpPr>
            <p:cNvPr id="34" name="Google Shape;1505;p70">
              <a:extLst>
                <a:ext uri="{FF2B5EF4-FFF2-40B4-BE49-F238E27FC236}">
                  <a16:creationId xmlns:a16="http://schemas.microsoft.com/office/drawing/2014/main" id="{250B2BED-86B4-43D8-ACA7-61CDC38F2341}"/>
                </a:ext>
              </a:extLst>
            </p:cNvPr>
            <p:cNvSpPr/>
            <p:nvPr/>
          </p:nvSpPr>
          <p:spPr>
            <a:xfrm>
              <a:off x="1457025" y="1003200"/>
              <a:ext cx="324325" cy="334425"/>
            </a:xfrm>
            <a:custGeom>
              <a:avLst/>
              <a:gdLst/>
              <a:ahLst/>
              <a:cxnLst/>
              <a:rect l="l" t="t" r="r" b="b"/>
              <a:pathLst>
                <a:path w="12973" h="13377" extrusionOk="0">
                  <a:moveTo>
                    <a:pt x="4966" y="586"/>
                  </a:moveTo>
                  <a:cubicBezTo>
                    <a:pt x="6654" y="586"/>
                    <a:pt x="8035" y="1967"/>
                    <a:pt x="8035" y="3655"/>
                  </a:cubicBezTo>
                  <a:lnTo>
                    <a:pt x="8035" y="3906"/>
                  </a:lnTo>
                  <a:cubicBezTo>
                    <a:pt x="7435" y="3683"/>
                    <a:pt x="6459" y="3432"/>
                    <a:pt x="4966" y="3432"/>
                  </a:cubicBezTo>
                  <a:cubicBezTo>
                    <a:pt x="3474" y="3432"/>
                    <a:pt x="2484" y="3655"/>
                    <a:pt x="1898" y="3906"/>
                  </a:cubicBezTo>
                  <a:lnTo>
                    <a:pt x="1898" y="3655"/>
                  </a:lnTo>
                  <a:cubicBezTo>
                    <a:pt x="1898" y="1967"/>
                    <a:pt x="3279" y="586"/>
                    <a:pt x="4966" y="586"/>
                  </a:cubicBezTo>
                  <a:close/>
                  <a:moveTo>
                    <a:pt x="4966" y="3892"/>
                  </a:moveTo>
                  <a:cubicBezTo>
                    <a:pt x="6445" y="3892"/>
                    <a:pt x="7352" y="4115"/>
                    <a:pt x="7896" y="4324"/>
                  </a:cubicBezTo>
                  <a:lnTo>
                    <a:pt x="2051" y="4324"/>
                  </a:lnTo>
                  <a:cubicBezTo>
                    <a:pt x="2595" y="4115"/>
                    <a:pt x="3502" y="3892"/>
                    <a:pt x="4966" y="3892"/>
                  </a:cubicBezTo>
                  <a:close/>
                  <a:moveTo>
                    <a:pt x="8049" y="4757"/>
                  </a:moveTo>
                  <a:lnTo>
                    <a:pt x="8049" y="5426"/>
                  </a:lnTo>
                  <a:cubicBezTo>
                    <a:pt x="8049" y="7114"/>
                    <a:pt x="6682" y="8495"/>
                    <a:pt x="4980" y="8495"/>
                  </a:cubicBezTo>
                  <a:cubicBezTo>
                    <a:pt x="3293" y="8495"/>
                    <a:pt x="1898" y="7114"/>
                    <a:pt x="1898" y="5426"/>
                  </a:cubicBezTo>
                  <a:lnTo>
                    <a:pt x="1898" y="4757"/>
                  </a:lnTo>
                  <a:close/>
                  <a:moveTo>
                    <a:pt x="6306" y="8676"/>
                  </a:moveTo>
                  <a:lnTo>
                    <a:pt x="6306" y="9583"/>
                  </a:lnTo>
                  <a:cubicBezTo>
                    <a:pt x="6292" y="9904"/>
                    <a:pt x="5748" y="10252"/>
                    <a:pt x="4980" y="10252"/>
                  </a:cubicBezTo>
                  <a:cubicBezTo>
                    <a:pt x="4199" y="10252"/>
                    <a:pt x="3655" y="9904"/>
                    <a:pt x="3655" y="9583"/>
                  </a:cubicBezTo>
                  <a:lnTo>
                    <a:pt x="3655" y="8676"/>
                  </a:lnTo>
                  <a:cubicBezTo>
                    <a:pt x="4060" y="8844"/>
                    <a:pt x="4520" y="8941"/>
                    <a:pt x="4980" y="8941"/>
                  </a:cubicBezTo>
                  <a:cubicBezTo>
                    <a:pt x="5455" y="8941"/>
                    <a:pt x="5887" y="8858"/>
                    <a:pt x="6306" y="8676"/>
                  </a:cubicBezTo>
                  <a:close/>
                  <a:moveTo>
                    <a:pt x="12220" y="7184"/>
                  </a:moveTo>
                  <a:cubicBezTo>
                    <a:pt x="12345" y="7184"/>
                    <a:pt x="12443" y="7281"/>
                    <a:pt x="12443" y="7407"/>
                  </a:cubicBezTo>
                  <a:lnTo>
                    <a:pt x="12443" y="8286"/>
                  </a:lnTo>
                  <a:lnTo>
                    <a:pt x="12443" y="11787"/>
                  </a:lnTo>
                  <a:cubicBezTo>
                    <a:pt x="12443" y="11912"/>
                    <a:pt x="12345" y="12010"/>
                    <a:pt x="12220" y="12010"/>
                  </a:cubicBezTo>
                  <a:lnTo>
                    <a:pt x="9151" y="12010"/>
                  </a:lnTo>
                  <a:cubicBezTo>
                    <a:pt x="9025" y="12010"/>
                    <a:pt x="8928" y="11912"/>
                    <a:pt x="8928" y="11787"/>
                  </a:cubicBezTo>
                  <a:lnTo>
                    <a:pt x="8928" y="8286"/>
                  </a:lnTo>
                  <a:lnTo>
                    <a:pt x="8928" y="7407"/>
                  </a:lnTo>
                  <a:cubicBezTo>
                    <a:pt x="8928" y="7281"/>
                    <a:pt x="9025" y="7184"/>
                    <a:pt x="9151" y="7184"/>
                  </a:cubicBezTo>
                  <a:close/>
                  <a:moveTo>
                    <a:pt x="12443" y="12401"/>
                  </a:moveTo>
                  <a:lnTo>
                    <a:pt x="12443" y="12652"/>
                  </a:lnTo>
                  <a:cubicBezTo>
                    <a:pt x="12443" y="12791"/>
                    <a:pt x="12345" y="12889"/>
                    <a:pt x="12220" y="12889"/>
                  </a:cubicBezTo>
                  <a:lnTo>
                    <a:pt x="9151" y="12889"/>
                  </a:lnTo>
                  <a:cubicBezTo>
                    <a:pt x="9025" y="12889"/>
                    <a:pt x="8928" y="12777"/>
                    <a:pt x="8928" y="12652"/>
                  </a:cubicBezTo>
                  <a:lnTo>
                    <a:pt x="8928" y="12401"/>
                  </a:lnTo>
                  <a:cubicBezTo>
                    <a:pt x="8998" y="12415"/>
                    <a:pt x="9067" y="12428"/>
                    <a:pt x="9151" y="12428"/>
                  </a:cubicBezTo>
                  <a:lnTo>
                    <a:pt x="12220" y="12428"/>
                  </a:lnTo>
                  <a:cubicBezTo>
                    <a:pt x="12289" y="12428"/>
                    <a:pt x="12373" y="12415"/>
                    <a:pt x="12443" y="12401"/>
                  </a:cubicBezTo>
                  <a:close/>
                  <a:moveTo>
                    <a:pt x="4994" y="0"/>
                  </a:moveTo>
                  <a:cubicBezTo>
                    <a:pt x="4883" y="0"/>
                    <a:pt x="4771" y="98"/>
                    <a:pt x="4771" y="223"/>
                  </a:cubicBezTo>
                  <a:cubicBezTo>
                    <a:pt x="2944" y="349"/>
                    <a:pt x="1479" y="1869"/>
                    <a:pt x="1479" y="3725"/>
                  </a:cubicBezTo>
                  <a:lnTo>
                    <a:pt x="1479" y="4185"/>
                  </a:lnTo>
                  <a:cubicBezTo>
                    <a:pt x="1256" y="4310"/>
                    <a:pt x="1131" y="4408"/>
                    <a:pt x="1117" y="4450"/>
                  </a:cubicBezTo>
                  <a:cubicBezTo>
                    <a:pt x="1117" y="4450"/>
                    <a:pt x="1117" y="4464"/>
                    <a:pt x="1089" y="4464"/>
                  </a:cubicBezTo>
                  <a:cubicBezTo>
                    <a:pt x="1089" y="4464"/>
                    <a:pt x="1089" y="4478"/>
                    <a:pt x="1075" y="4478"/>
                  </a:cubicBezTo>
                  <a:lnTo>
                    <a:pt x="1075" y="4492"/>
                  </a:lnTo>
                  <a:lnTo>
                    <a:pt x="1075" y="4520"/>
                  </a:lnTo>
                  <a:lnTo>
                    <a:pt x="1075" y="4534"/>
                  </a:lnTo>
                  <a:lnTo>
                    <a:pt x="1075" y="4548"/>
                  </a:lnTo>
                  <a:lnTo>
                    <a:pt x="1075" y="4589"/>
                  </a:lnTo>
                  <a:cubicBezTo>
                    <a:pt x="1075" y="4701"/>
                    <a:pt x="1186" y="4813"/>
                    <a:pt x="1298" y="4813"/>
                  </a:cubicBezTo>
                  <a:lnTo>
                    <a:pt x="1535" y="4813"/>
                  </a:lnTo>
                  <a:lnTo>
                    <a:pt x="1535" y="5468"/>
                  </a:lnTo>
                  <a:cubicBezTo>
                    <a:pt x="1535" y="6765"/>
                    <a:pt x="2246" y="7909"/>
                    <a:pt x="3293" y="8509"/>
                  </a:cubicBezTo>
                  <a:lnTo>
                    <a:pt x="3293" y="9416"/>
                  </a:lnTo>
                  <a:lnTo>
                    <a:pt x="1967" y="9416"/>
                  </a:lnTo>
                  <a:cubicBezTo>
                    <a:pt x="866" y="9416"/>
                    <a:pt x="1" y="10308"/>
                    <a:pt x="1" y="11382"/>
                  </a:cubicBezTo>
                  <a:lnTo>
                    <a:pt x="1" y="13140"/>
                  </a:lnTo>
                  <a:cubicBezTo>
                    <a:pt x="1" y="13265"/>
                    <a:pt x="98" y="13377"/>
                    <a:pt x="224" y="13377"/>
                  </a:cubicBezTo>
                  <a:cubicBezTo>
                    <a:pt x="349" y="13377"/>
                    <a:pt x="447" y="13265"/>
                    <a:pt x="447" y="13140"/>
                  </a:cubicBezTo>
                  <a:lnTo>
                    <a:pt x="447" y="11382"/>
                  </a:lnTo>
                  <a:cubicBezTo>
                    <a:pt x="447" y="10531"/>
                    <a:pt x="1145" y="9848"/>
                    <a:pt x="1981" y="9848"/>
                  </a:cubicBezTo>
                  <a:lnTo>
                    <a:pt x="3321" y="9848"/>
                  </a:lnTo>
                  <a:cubicBezTo>
                    <a:pt x="3488" y="10350"/>
                    <a:pt x="4185" y="10727"/>
                    <a:pt x="5050" y="10727"/>
                  </a:cubicBezTo>
                  <a:cubicBezTo>
                    <a:pt x="5929" y="10727"/>
                    <a:pt x="6626" y="10350"/>
                    <a:pt x="6780" y="9848"/>
                  </a:cubicBezTo>
                  <a:lnTo>
                    <a:pt x="8133" y="9848"/>
                  </a:lnTo>
                  <a:cubicBezTo>
                    <a:pt x="8300" y="9848"/>
                    <a:pt x="8440" y="9862"/>
                    <a:pt x="8579" y="9918"/>
                  </a:cubicBezTo>
                  <a:lnTo>
                    <a:pt x="8579" y="11843"/>
                  </a:lnTo>
                  <a:lnTo>
                    <a:pt x="8579" y="12707"/>
                  </a:lnTo>
                  <a:cubicBezTo>
                    <a:pt x="8579" y="13070"/>
                    <a:pt x="8872" y="13377"/>
                    <a:pt x="9235" y="13377"/>
                  </a:cubicBezTo>
                  <a:lnTo>
                    <a:pt x="12303" y="13377"/>
                  </a:lnTo>
                  <a:cubicBezTo>
                    <a:pt x="12666" y="13377"/>
                    <a:pt x="12973" y="13070"/>
                    <a:pt x="12973" y="12707"/>
                  </a:cubicBezTo>
                  <a:lnTo>
                    <a:pt x="12973" y="11843"/>
                  </a:lnTo>
                  <a:lnTo>
                    <a:pt x="12973" y="8286"/>
                  </a:lnTo>
                  <a:lnTo>
                    <a:pt x="12973" y="7407"/>
                  </a:lnTo>
                  <a:cubicBezTo>
                    <a:pt x="12889" y="7044"/>
                    <a:pt x="12582" y="6751"/>
                    <a:pt x="12220" y="6751"/>
                  </a:cubicBezTo>
                  <a:lnTo>
                    <a:pt x="9151" y="6751"/>
                  </a:lnTo>
                  <a:cubicBezTo>
                    <a:pt x="8788" y="6751"/>
                    <a:pt x="8495" y="7044"/>
                    <a:pt x="8495" y="7407"/>
                  </a:cubicBezTo>
                  <a:lnTo>
                    <a:pt x="8495" y="8286"/>
                  </a:lnTo>
                  <a:lnTo>
                    <a:pt x="8495" y="9430"/>
                  </a:lnTo>
                  <a:cubicBezTo>
                    <a:pt x="8356" y="9402"/>
                    <a:pt x="8189" y="9374"/>
                    <a:pt x="8049" y="9374"/>
                  </a:cubicBezTo>
                  <a:lnTo>
                    <a:pt x="6724" y="9374"/>
                  </a:lnTo>
                  <a:lnTo>
                    <a:pt x="6724" y="8467"/>
                  </a:lnTo>
                  <a:cubicBezTo>
                    <a:pt x="7770" y="7867"/>
                    <a:pt x="8495" y="6723"/>
                    <a:pt x="8495" y="5440"/>
                  </a:cubicBezTo>
                  <a:lnTo>
                    <a:pt x="8495" y="4771"/>
                  </a:lnTo>
                  <a:lnTo>
                    <a:pt x="8872" y="4771"/>
                  </a:lnTo>
                  <a:lnTo>
                    <a:pt x="8886" y="4757"/>
                  </a:lnTo>
                  <a:lnTo>
                    <a:pt x="8900" y="4743"/>
                  </a:lnTo>
                  <a:lnTo>
                    <a:pt x="8928" y="4729"/>
                  </a:lnTo>
                  <a:lnTo>
                    <a:pt x="8928" y="4701"/>
                  </a:lnTo>
                  <a:lnTo>
                    <a:pt x="8928" y="4687"/>
                  </a:lnTo>
                  <a:lnTo>
                    <a:pt x="8928" y="4673"/>
                  </a:lnTo>
                  <a:lnTo>
                    <a:pt x="8928" y="4659"/>
                  </a:lnTo>
                  <a:lnTo>
                    <a:pt x="8928" y="4631"/>
                  </a:lnTo>
                  <a:lnTo>
                    <a:pt x="8928" y="4617"/>
                  </a:lnTo>
                  <a:lnTo>
                    <a:pt x="8928" y="4603"/>
                  </a:lnTo>
                  <a:lnTo>
                    <a:pt x="8928" y="4589"/>
                  </a:lnTo>
                  <a:lnTo>
                    <a:pt x="8928" y="4561"/>
                  </a:lnTo>
                  <a:lnTo>
                    <a:pt x="8928" y="4548"/>
                  </a:lnTo>
                  <a:lnTo>
                    <a:pt x="8928" y="4534"/>
                  </a:lnTo>
                  <a:lnTo>
                    <a:pt x="8928" y="4520"/>
                  </a:lnTo>
                  <a:lnTo>
                    <a:pt x="8928" y="4492"/>
                  </a:lnTo>
                  <a:lnTo>
                    <a:pt x="8928" y="4478"/>
                  </a:lnTo>
                  <a:cubicBezTo>
                    <a:pt x="8928" y="4478"/>
                    <a:pt x="8928" y="4464"/>
                    <a:pt x="8900" y="4464"/>
                  </a:cubicBezTo>
                  <a:cubicBezTo>
                    <a:pt x="8900" y="4464"/>
                    <a:pt x="8900" y="4450"/>
                    <a:pt x="8886" y="4450"/>
                  </a:cubicBezTo>
                  <a:cubicBezTo>
                    <a:pt x="8858" y="4408"/>
                    <a:pt x="8747" y="4310"/>
                    <a:pt x="8523" y="4185"/>
                  </a:cubicBezTo>
                  <a:lnTo>
                    <a:pt x="8523" y="3725"/>
                  </a:lnTo>
                  <a:cubicBezTo>
                    <a:pt x="8523" y="1869"/>
                    <a:pt x="7059" y="335"/>
                    <a:pt x="5231" y="223"/>
                  </a:cubicBezTo>
                  <a:cubicBezTo>
                    <a:pt x="5231" y="98"/>
                    <a:pt x="5120" y="0"/>
                    <a:pt x="49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06;p70">
              <a:extLst>
                <a:ext uri="{FF2B5EF4-FFF2-40B4-BE49-F238E27FC236}">
                  <a16:creationId xmlns:a16="http://schemas.microsoft.com/office/drawing/2014/main" id="{554ADCF4-9A54-4FD8-8E0E-E35E408E6C60}"/>
                </a:ext>
              </a:extLst>
            </p:cNvPr>
            <p:cNvSpPr/>
            <p:nvPr/>
          </p:nvSpPr>
          <p:spPr>
            <a:xfrm>
              <a:off x="1685800" y="1270300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3" y="1"/>
                  </a:moveTo>
                  <a:cubicBezTo>
                    <a:pt x="112" y="1"/>
                    <a:pt x="0" y="99"/>
                    <a:pt x="0" y="224"/>
                  </a:cubicBezTo>
                  <a:cubicBezTo>
                    <a:pt x="0" y="350"/>
                    <a:pt x="112" y="461"/>
                    <a:pt x="223" y="461"/>
                  </a:cubicBezTo>
                  <a:cubicBezTo>
                    <a:pt x="349" y="461"/>
                    <a:pt x="460" y="350"/>
                    <a:pt x="460" y="224"/>
                  </a:cubicBezTo>
                  <a:cubicBezTo>
                    <a:pt x="460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7;p70">
              <a:extLst>
                <a:ext uri="{FF2B5EF4-FFF2-40B4-BE49-F238E27FC236}">
                  <a16:creationId xmlns:a16="http://schemas.microsoft.com/office/drawing/2014/main" id="{AC352619-1CCB-452D-A375-769FEE2D7AE1}"/>
                </a:ext>
              </a:extLst>
            </p:cNvPr>
            <p:cNvSpPr/>
            <p:nvPr/>
          </p:nvSpPr>
          <p:spPr>
            <a:xfrm>
              <a:off x="1702525" y="12863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1"/>
                  </a:moveTo>
                  <a:cubicBezTo>
                    <a:pt x="98" y="1"/>
                    <a:pt x="1" y="112"/>
                    <a:pt x="1" y="238"/>
                  </a:cubicBezTo>
                  <a:cubicBezTo>
                    <a:pt x="1" y="349"/>
                    <a:pt x="98" y="461"/>
                    <a:pt x="224" y="461"/>
                  </a:cubicBezTo>
                  <a:cubicBezTo>
                    <a:pt x="349" y="461"/>
                    <a:pt x="447" y="349"/>
                    <a:pt x="447" y="238"/>
                  </a:cubicBezTo>
                  <a:cubicBezTo>
                    <a:pt x="447" y="112"/>
                    <a:pt x="349" y="1"/>
                    <a:pt x="2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8;p70">
              <a:extLst>
                <a:ext uri="{FF2B5EF4-FFF2-40B4-BE49-F238E27FC236}">
                  <a16:creationId xmlns:a16="http://schemas.microsoft.com/office/drawing/2014/main" id="{9A30E804-CCD9-4FFF-AF87-94D367245D1F}"/>
                </a:ext>
              </a:extLst>
            </p:cNvPr>
            <p:cNvSpPr/>
            <p:nvPr/>
          </p:nvSpPr>
          <p:spPr>
            <a:xfrm>
              <a:off x="1685800" y="1237175"/>
              <a:ext cx="11525" cy="11550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3" y="1"/>
                  </a:moveTo>
                  <a:cubicBezTo>
                    <a:pt x="112" y="1"/>
                    <a:pt x="0" y="112"/>
                    <a:pt x="0" y="224"/>
                  </a:cubicBezTo>
                  <a:cubicBezTo>
                    <a:pt x="0" y="349"/>
                    <a:pt x="112" y="461"/>
                    <a:pt x="223" y="461"/>
                  </a:cubicBezTo>
                  <a:cubicBezTo>
                    <a:pt x="349" y="461"/>
                    <a:pt x="460" y="349"/>
                    <a:pt x="460" y="224"/>
                  </a:cubicBezTo>
                  <a:cubicBezTo>
                    <a:pt x="460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9;p70">
              <a:extLst>
                <a:ext uri="{FF2B5EF4-FFF2-40B4-BE49-F238E27FC236}">
                  <a16:creationId xmlns:a16="http://schemas.microsoft.com/office/drawing/2014/main" id="{ED3B3302-E736-4C6D-9DC8-11D459EA2DE9}"/>
                </a:ext>
              </a:extLst>
            </p:cNvPr>
            <p:cNvSpPr/>
            <p:nvPr/>
          </p:nvSpPr>
          <p:spPr>
            <a:xfrm>
              <a:off x="1702525" y="1253575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0"/>
                  </a:moveTo>
                  <a:cubicBezTo>
                    <a:pt x="98" y="0"/>
                    <a:pt x="1" y="112"/>
                    <a:pt x="1" y="237"/>
                  </a:cubicBezTo>
                  <a:cubicBezTo>
                    <a:pt x="1" y="363"/>
                    <a:pt x="98" y="461"/>
                    <a:pt x="224" y="461"/>
                  </a:cubicBezTo>
                  <a:cubicBezTo>
                    <a:pt x="349" y="461"/>
                    <a:pt x="447" y="363"/>
                    <a:pt x="447" y="237"/>
                  </a:cubicBezTo>
                  <a:cubicBezTo>
                    <a:pt x="447" y="112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0;p70">
              <a:extLst>
                <a:ext uri="{FF2B5EF4-FFF2-40B4-BE49-F238E27FC236}">
                  <a16:creationId xmlns:a16="http://schemas.microsoft.com/office/drawing/2014/main" id="{BA77F6E9-A923-4665-9908-18F0DC429EBB}"/>
                </a:ext>
              </a:extLst>
            </p:cNvPr>
            <p:cNvSpPr/>
            <p:nvPr/>
          </p:nvSpPr>
          <p:spPr>
            <a:xfrm>
              <a:off x="1718575" y="1270300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99"/>
                    <a:pt x="0" y="224"/>
                  </a:cubicBezTo>
                  <a:cubicBezTo>
                    <a:pt x="14" y="350"/>
                    <a:pt x="98" y="461"/>
                    <a:pt x="223" y="461"/>
                  </a:cubicBezTo>
                  <a:cubicBezTo>
                    <a:pt x="349" y="461"/>
                    <a:pt x="447" y="350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1;p70">
              <a:extLst>
                <a:ext uri="{FF2B5EF4-FFF2-40B4-BE49-F238E27FC236}">
                  <a16:creationId xmlns:a16="http://schemas.microsoft.com/office/drawing/2014/main" id="{3D6C31DE-0C0C-4F87-A620-F33C4AAA7FC7}"/>
                </a:ext>
              </a:extLst>
            </p:cNvPr>
            <p:cNvSpPr/>
            <p:nvPr/>
          </p:nvSpPr>
          <p:spPr>
            <a:xfrm>
              <a:off x="1734950" y="1286350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1"/>
                  </a:moveTo>
                  <a:cubicBezTo>
                    <a:pt x="112" y="1"/>
                    <a:pt x="1" y="112"/>
                    <a:pt x="1" y="238"/>
                  </a:cubicBezTo>
                  <a:cubicBezTo>
                    <a:pt x="1" y="349"/>
                    <a:pt x="112" y="461"/>
                    <a:pt x="238" y="461"/>
                  </a:cubicBezTo>
                  <a:cubicBezTo>
                    <a:pt x="350" y="461"/>
                    <a:pt x="461" y="349"/>
                    <a:pt x="461" y="238"/>
                  </a:cubicBezTo>
                  <a:cubicBezTo>
                    <a:pt x="461" y="112"/>
                    <a:pt x="350" y="1"/>
                    <a:pt x="2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2;p70">
              <a:extLst>
                <a:ext uri="{FF2B5EF4-FFF2-40B4-BE49-F238E27FC236}">
                  <a16:creationId xmlns:a16="http://schemas.microsoft.com/office/drawing/2014/main" id="{D5DA4B0E-BC62-4B23-92C2-74ED971BCBD7}"/>
                </a:ext>
              </a:extLst>
            </p:cNvPr>
            <p:cNvSpPr/>
            <p:nvPr/>
          </p:nvSpPr>
          <p:spPr>
            <a:xfrm>
              <a:off x="1685800" y="12040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23" y="1"/>
                  </a:moveTo>
                  <a:cubicBezTo>
                    <a:pt x="112" y="1"/>
                    <a:pt x="0" y="98"/>
                    <a:pt x="0" y="224"/>
                  </a:cubicBezTo>
                  <a:cubicBezTo>
                    <a:pt x="0" y="349"/>
                    <a:pt x="112" y="461"/>
                    <a:pt x="223" y="461"/>
                  </a:cubicBezTo>
                  <a:cubicBezTo>
                    <a:pt x="349" y="461"/>
                    <a:pt x="460" y="349"/>
                    <a:pt x="460" y="224"/>
                  </a:cubicBezTo>
                  <a:cubicBezTo>
                    <a:pt x="460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3;p70">
              <a:extLst>
                <a:ext uri="{FF2B5EF4-FFF2-40B4-BE49-F238E27FC236}">
                  <a16:creationId xmlns:a16="http://schemas.microsoft.com/office/drawing/2014/main" id="{1C18E7C1-C762-4C0E-8A5B-4DFB4049862A}"/>
                </a:ext>
              </a:extLst>
            </p:cNvPr>
            <p:cNvSpPr/>
            <p:nvPr/>
          </p:nvSpPr>
          <p:spPr>
            <a:xfrm>
              <a:off x="1702525" y="12204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4" y="0"/>
                  </a:moveTo>
                  <a:cubicBezTo>
                    <a:pt x="98" y="0"/>
                    <a:pt x="1" y="112"/>
                    <a:pt x="1" y="237"/>
                  </a:cubicBezTo>
                  <a:cubicBezTo>
                    <a:pt x="1" y="363"/>
                    <a:pt x="98" y="461"/>
                    <a:pt x="224" y="461"/>
                  </a:cubicBezTo>
                  <a:cubicBezTo>
                    <a:pt x="349" y="461"/>
                    <a:pt x="447" y="363"/>
                    <a:pt x="447" y="237"/>
                  </a:cubicBezTo>
                  <a:cubicBezTo>
                    <a:pt x="447" y="112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4;p70">
              <a:extLst>
                <a:ext uri="{FF2B5EF4-FFF2-40B4-BE49-F238E27FC236}">
                  <a16:creationId xmlns:a16="http://schemas.microsoft.com/office/drawing/2014/main" id="{FE09B9FC-5B2D-4423-BDEC-507851446795}"/>
                </a:ext>
              </a:extLst>
            </p:cNvPr>
            <p:cNvSpPr/>
            <p:nvPr/>
          </p:nvSpPr>
          <p:spPr>
            <a:xfrm>
              <a:off x="1718575" y="1237175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112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5;p70">
              <a:extLst>
                <a:ext uri="{FF2B5EF4-FFF2-40B4-BE49-F238E27FC236}">
                  <a16:creationId xmlns:a16="http://schemas.microsoft.com/office/drawing/2014/main" id="{743C0FCA-BA1A-433E-87F6-28300A167F7C}"/>
                </a:ext>
              </a:extLst>
            </p:cNvPr>
            <p:cNvSpPr/>
            <p:nvPr/>
          </p:nvSpPr>
          <p:spPr>
            <a:xfrm>
              <a:off x="1734950" y="1253575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63"/>
                    <a:pt x="112" y="461"/>
                    <a:pt x="238" y="461"/>
                  </a:cubicBezTo>
                  <a:cubicBezTo>
                    <a:pt x="350" y="461"/>
                    <a:pt x="461" y="363"/>
                    <a:pt x="461" y="237"/>
                  </a:cubicBezTo>
                  <a:cubicBezTo>
                    <a:pt x="461" y="112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16;p70">
              <a:extLst>
                <a:ext uri="{FF2B5EF4-FFF2-40B4-BE49-F238E27FC236}">
                  <a16:creationId xmlns:a16="http://schemas.microsoft.com/office/drawing/2014/main" id="{9AA5CF3F-35A0-4600-9FB3-E11497BF9543}"/>
                </a:ext>
              </a:extLst>
            </p:cNvPr>
            <p:cNvSpPr/>
            <p:nvPr/>
          </p:nvSpPr>
          <p:spPr>
            <a:xfrm>
              <a:off x="1751700" y="1270300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99"/>
                    <a:pt x="0" y="224"/>
                  </a:cubicBezTo>
                  <a:cubicBezTo>
                    <a:pt x="0" y="350"/>
                    <a:pt x="98" y="461"/>
                    <a:pt x="223" y="461"/>
                  </a:cubicBezTo>
                  <a:cubicBezTo>
                    <a:pt x="349" y="461"/>
                    <a:pt x="447" y="350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17;p70">
              <a:extLst>
                <a:ext uri="{FF2B5EF4-FFF2-40B4-BE49-F238E27FC236}">
                  <a16:creationId xmlns:a16="http://schemas.microsoft.com/office/drawing/2014/main" id="{1926299A-5580-455F-B86D-A0F25706A4D7}"/>
                </a:ext>
              </a:extLst>
            </p:cNvPr>
            <p:cNvSpPr/>
            <p:nvPr/>
          </p:nvSpPr>
          <p:spPr>
            <a:xfrm>
              <a:off x="1702525" y="1188025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4" y="0"/>
                  </a:moveTo>
                  <a:cubicBezTo>
                    <a:pt x="98" y="0"/>
                    <a:pt x="1" y="98"/>
                    <a:pt x="1" y="223"/>
                  </a:cubicBezTo>
                  <a:cubicBezTo>
                    <a:pt x="1" y="349"/>
                    <a:pt x="98" y="446"/>
                    <a:pt x="224" y="446"/>
                  </a:cubicBezTo>
                  <a:cubicBezTo>
                    <a:pt x="349" y="446"/>
                    <a:pt x="447" y="349"/>
                    <a:pt x="447" y="223"/>
                  </a:cubicBezTo>
                  <a:cubicBezTo>
                    <a:pt x="447" y="98"/>
                    <a:pt x="349" y="0"/>
                    <a:pt x="2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8;p70">
              <a:extLst>
                <a:ext uri="{FF2B5EF4-FFF2-40B4-BE49-F238E27FC236}">
                  <a16:creationId xmlns:a16="http://schemas.microsoft.com/office/drawing/2014/main" id="{C5C82F38-E7E0-4756-A92D-B5CC6484083D}"/>
                </a:ext>
              </a:extLst>
            </p:cNvPr>
            <p:cNvSpPr/>
            <p:nvPr/>
          </p:nvSpPr>
          <p:spPr>
            <a:xfrm>
              <a:off x="1718575" y="12040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9;p70">
              <a:extLst>
                <a:ext uri="{FF2B5EF4-FFF2-40B4-BE49-F238E27FC236}">
                  <a16:creationId xmlns:a16="http://schemas.microsoft.com/office/drawing/2014/main" id="{C241B9F9-4034-478E-813B-37D1B3C7E5B6}"/>
                </a:ext>
              </a:extLst>
            </p:cNvPr>
            <p:cNvSpPr/>
            <p:nvPr/>
          </p:nvSpPr>
          <p:spPr>
            <a:xfrm>
              <a:off x="1734950" y="1220450"/>
              <a:ext cx="11550" cy="11525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37"/>
                  </a:cubicBezTo>
                  <a:cubicBezTo>
                    <a:pt x="1" y="363"/>
                    <a:pt x="112" y="461"/>
                    <a:pt x="238" y="461"/>
                  </a:cubicBezTo>
                  <a:cubicBezTo>
                    <a:pt x="350" y="461"/>
                    <a:pt x="461" y="363"/>
                    <a:pt x="461" y="237"/>
                  </a:cubicBezTo>
                  <a:cubicBezTo>
                    <a:pt x="461" y="112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20;p70">
              <a:extLst>
                <a:ext uri="{FF2B5EF4-FFF2-40B4-BE49-F238E27FC236}">
                  <a16:creationId xmlns:a16="http://schemas.microsoft.com/office/drawing/2014/main" id="{D6706CE5-CD1C-4A3A-BC29-F45932EE3443}"/>
                </a:ext>
              </a:extLst>
            </p:cNvPr>
            <p:cNvSpPr/>
            <p:nvPr/>
          </p:nvSpPr>
          <p:spPr>
            <a:xfrm>
              <a:off x="1751700" y="1237175"/>
              <a:ext cx="11175" cy="11550"/>
            </a:xfrm>
            <a:custGeom>
              <a:avLst/>
              <a:gdLst/>
              <a:ahLst/>
              <a:cxnLst/>
              <a:rect l="l" t="t" r="r" b="b"/>
              <a:pathLst>
                <a:path w="447" h="462" extrusionOk="0">
                  <a:moveTo>
                    <a:pt x="223" y="1"/>
                  </a:moveTo>
                  <a:cubicBezTo>
                    <a:pt x="98" y="1"/>
                    <a:pt x="0" y="112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112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21;p70">
              <a:extLst>
                <a:ext uri="{FF2B5EF4-FFF2-40B4-BE49-F238E27FC236}">
                  <a16:creationId xmlns:a16="http://schemas.microsoft.com/office/drawing/2014/main" id="{AE6FCD4A-B0F1-4E66-A250-46ED5645DBBA}"/>
                </a:ext>
              </a:extLst>
            </p:cNvPr>
            <p:cNvSpPr/>
            <p:nvPr/>
          </p:nvSpPr>
          <p:spPr>
            <a:xfrm>
              <a:off x="1734950" y="1188025"/>
              <a:ext cx="11550" cy="11175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38" y="0"/>
                  </a:moveTo>
                  <a:cubicBezTo>
                    <a:pt x="112" y="0"/>
                    <a:pt x="1" y="98"/>
                    <a:pt x="1" y="223"/>
                  </a:cubicBezTo>
                  <a:cubicBezTo>
                    <a:pt x="1" y="349"/>
                    <a:pt x="112" y="446"/>
                    <a:pt x="238" y="446"/>
                  </a:cubicBezTo>
                  <a:cubicBezTo>
                    <a:pt x="350" y="446"/>
                    <a:pt x="461" y="349"/>
                    <a:pt x="461" y="223"/>
                  </a:cubicBezTo>
                  <a:cubicBezTo>
                    <a:pt x="461" y="98"/>
                    <a:pt x="350" y="0"/>
                    <a:pt x="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22;p70">
              <a:extLst>
                <a:ext uri="{FF2B5EF4-FFF2-40B4-BE49-F238E27FC236}">
                  <a16:creationId xmlns:a16="http://schemas.microsoft.com/office/drawing/2014/main" id="{04742C8D-4A92-45F2-B5D8-A6BE1733C4F8}"/>
                </a:ext>
              </a:extLst>
            </p:cNvPr>
            <p:cNvSpPr/>
            <p:nvPr/>
          </p:nvSpPr>
          <p:spPr>
            <a:xfrm>
              <a:off x="1751700" y="1204050"/>
              <a:ext cx="11175" cy="11525"/>
            </a:xfrm>
            <a:custGeom>
              <a:avLst/>
              <a:gdLst/>
              <a:ahLst/>
              <a:cxnLst/>
              <a:rect l="l" t="t" r="r" b="b"/>
              <a:pathLst>
                <a:path w="447" h="461" extrusionOk="0">
                  <a:moveTo>
                    <a:pt x="223" y="1"/>
                  </a:moveTo>
                  <a:cubicBezTo>
                    <a:pt x="98" y="1"/>
                    <a:pt x="0" y="98"/>
                    <a:pt x="0" y="224"/>
                  </a:cubicBezTo>
                  <a:cubicBezTo>
                    <a:pt x="0" y="349"/>
                    <a:pt x="98" y="461"/>
                    <a:pt x="223" y="461"/>
                  </a:cubicBezTo>
                  <a:cubicBezTo>
                    <a:pt x="349" y="461"/>
                    <a:pt x="447" y="349"/>
                    <a:pt x="447" y="224"/>
                  </a:cubicBezTo>
                  <a:cubicBezTo>
                    <a:pt x="447" y="98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3;p70">
              <a:extLst>
                <a:ext uri="{FF2B5EF4-FFF2-40B4-BE49-F238E27FC236}">
                  <a16:creationId xmlns:a16="http://schemas.microsoft.com/office/drawing/2014/main" id="{1BDE7851-1837-4523-86B0-EE5796B36BAB}"/>
                </a:ext>
              </a:extLst>
            </p:cNvPr>
            <p:cNvSpPr/>
            <p:nvPr/>
          </p:nvSpPr>
          <p:spPr>
            <a:xfrm>
              <a:off x="1559550" y="1028725"/>
              <a:ext cx="43975" cy="49475"/>
            </a:xfrm>
            <a:custGeom>
              <a:avLst/>
              <a:gdLst/>
              <a:ahLst/>
              <a:cxnLst/>
              <a:rect l="l" t="t" r="r" b="b"/>
              <a:pathLst>
                <a:path w="1759" h="1979" extrusionOk="0">
                  <a:moveTo>
                    <a:pt x="879" y="514"/>
                  </a:moveTo>
                  <a:cubicBezTo>
                    <a:pt x="1089" y="695"/>
                    <a:pt x="1326" y="960"/>
                    <a:pt x="1326" y="1099"/>
                  </a:cubicBezTo>
                  <a:cubicBezTo>
                    <a:pt x="1326" y="1351"/>
                    <a:pt x="1130" y="1546"/>
                    <a:pt x="879" y="1546"/>
                  </a:cubicBezTo>
                  <a:cubicBezTo>
                    <a:pt x="872" y="1546"/>
                    <a:pt x="864" y="1546"/>
                    <a:pt x="857" y="1546"/>
                  </a:cubicBezTo>
                  <a:cubicBezTo>
                    <a:pt x="630" y="1546"/>
                    <a:pt x="447" y="1343"/>
                    <a:pt x="447" y="1099"/>
                  </a:cubicBezTo>
                  <a:cubicBezTo>
                    <a:pt x="447" y="988"/>
                    <a:pt x="656" y="723"/>
                    <a:pt x="879" y="514"/>
                  </a:cubicBezTo>
                  <a:close/>
                  <a:moveTo>
                    <a:pt x="867" y="1"/>
                  </a:moveTo>
                  <a:cubicBezTo>
                    <a:pt x="820" y="1"/>
                    <a:pt x="775" y="18"/>
                    <a:pt x="740" y="53"/>
                  </a:cubicBezTo>
                  <a:cubicBezTo>
                    <a:pt x="628" y="165"/>
                    <a:pt x="1" y="667"/>
                    <a:pt x="1" y="1099"/>
                  </a:cubicBezTo>
                  <a:cubicBezTo>
                    <a:pt x="1" y="1588"/>
                    <a:pt x="391" y="1978"/>
                    <a:pt x="865" y="1978"/>
                  </a:cubicBezTo>
                  <a:cubicBezTo>
                    <a:pt x="874" y="1978"/>
                    <a:pt x="882" y="1979"/>
                    <a:pt x="891" y="1979"/>
                  </a:cubicBezTo>
                  <a:cubicBezTo>
                    <a:pt x="1381" y="1979"/>
                    <a:pt x="1758" y="1579"/>
                    <a:pt x="1758" y="1099"/>
                  </a:cubicBezTo>
                  <a:cubicBezTo>
                    <a:pt x="1758" y="653"/>
                    <a:pt x="1130" y="151"/>
                    <a:pt x="1005" y="53"/>
                  </a:cubicBezTo>
                  <a:cubicBezTo>
                    <a:pt x="963" y="18"/>
                    <a:pt x="914" y="1"/>
                    <a:pt x="8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24;p70">
              <a:extLst>
                <a:ext uri="{FF2B5EF4-FFF2-40B4-BE49-F238E27FC236}">
                  <a16:creationId xmlns:a16="http://schemas.microsoft.com/office/drawing/2014/main" id="{51C52F46-BA02-4F36-A328-5503D4BC16B4}"/>
                </a:ext>
              </a:extLst>
            </p:cNvPr>
            <p:cNvSpPr/>
            <p:nvPr/>
          </p:nvSpPr>
          <p:spPr>
            <a:xfrm>
              <a:off x="1532350" y="1281125"/>
              <a:ext cx="99400" cy="55125"/>
            </a:xfrm>
            <a:custGeom>
              <a:avLst/>
              <a:gdLst/>
              <a:ahLst/>
              <a:cxnLst/>
              <a:rect l="l" t="t" r="r" b="b"/>
              <a:pathLst>
                <a:path w="3976" h="2205" extrusionOk="0">
                  <a:moveTo>
                    <a:pt x="1967" y="0"/>
                  </a:moveTo>
                  <a:cubicBezTo>
                    <a:pt x="893" y="0"/>
                    <a:pt x="1" y="893"/>
                    <a:pt x="1" y="1981"/>
                  </a:cubicBezTo>
                  <a:cubicBezTo>
                    <a:pt x="1" y="2093"/>
                    <a:pt x="112" y="2204"/>
                    <a:pt x="224" y="2204"/>
                  </a:cubicBezTo>
                  <a:cubicBezTo>
                    <a:pt x="349" y="2204"/>
                    <a:pt x="461" y="2093"/>
                    <a:pt x="461" y="1981"/>
                  </a:cubicBezTo>
                  <a:cubicBezTo>
                    <a:pt x="461" y="1116"/>
                    <a:pt x="1158" y="447"/>
                    <a:pt x="1995" y="447"/>
                  </a:cubicBezTo>
                  <a:cubicBezTo>
                    <a:pt x="2832" y="447"/>
                    <a:pt x="3530" y="1144"/>
                    <a:pt x="3530" y="1981"/>
                  </a:cubicBezTo>
                  <a:cubicBezTo>
                    <a:pt x="3530" y="2093"/>
                    <a:pt x="3627" y="2204"/>
                    <a:pt x="3753" y="2204"/>
                  </a:cubicBezTo>
                  <a:cubicBezTo>
                    <a:pt x="3878" y="2204"/>
                    <a:pt x="3976" y="2093"/>
                    <a:pt x="3976" y="1981"/>
                  </a:cubicBezTo>
                  <a:cubicBezTo>
                    <a:pt x="3948" y="893"/>
                    <a:pt x="3055" y="0"/>
                    <a:pt x="1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25;p70">
              <a:extLst>
                <a:ext uri="{FF2B5EF4-FFF2-40B4-BE49-F238E27FC236}">
                  <a16:creationId xmlns:a16="http://schemas.microsoft.com/office/drawing/2014/main" id="{C1DB98B4-753E-4965-A9AF-7830D11C6E03}"/>
                </a:ext>
              </a:extLst>
            </p:cNvPr>
            <p:cNvSpPr/>
            <p:nvPr/>
          </p:nvSpPr>
          <p:spPr>
            <a:xfrm>
              <a:off x="1554325" y="1303450"/>
              <a:ext cx="55475" cy="33150"/>
            </a:xfrm>
            <a:custGeom>
              <a:avLst/>
              <a:gdLst/>
              <a:ahLst/>
              <a:cxnLst/>
              <a:rect l="l" t="t" r="r" b="b"/>
              <a:pathLst>
                <a:path w="2219" h="1326" extrusionOk="0">
                  <a:moveTo>
                    <a:pt x="1088" y="0"/>
                  </a:moveTo>
                  <a:cubicBezTo>
                    <a:pt x="489" y="0"/>
                    <a:pt x="0" y="488"/>
                    <a:pt x="0" y="1102"/>
                  </a:cubicBezTo>
                  <a:cubicBezTo>
                    <a:pt x="0" y="1227"/>
                    <a:pt x="98" y="1325"/>
                    <a:pt x="224" y="1325"/>
                  </a:cubicBezTo>
                  <a:cubicBezTo>
                    <a:pt x="349" y="1325"/>
                    <a:pt x="447" y="1227"/>
                    <a:pt x="447" y="1102"/>
                  </a:cubicBezTo>
                  <a:cubicBezTo>
                    <a:pt x="447" y="739"/>
                    <a:pt x="740" y="432"/>
                    <a:pt x="1116" y="432"/>
                  </a:cubicBezTo>
                  <a:cubicBezTo>
                    <a:pt x="1479" y="432"/>
                    <a:pt x="1772" y="739"/>
                    <a:pt x="1772" y="1102"/>
                  </a:cubicBezTo>
                  <a:cubicBezTo>
                    <a:pt x="1772" y="1227"/>
                    <a:pt x="1870" y="1325"/>
                    <a:pt x="1995" y="1325"/>
                  </a:cubicBezTo>
                  <a:cubicBezTo>
                    <a:pt x="2121" y="1325"/>
                    <a:pt x="2218" y="1227"/>
                    <a:pt x="2218" y="1102"/>
                  </a:cubicBezTo>
                  <a:cubicBezTo>
                    <a:pt x="2190" y="488"/>
                    <a:pt x="1688" y="0"/>
                    <a:pt x="10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78;p39">
            <a:extLst>
              <a:ext uri="{FF2B5EF4-FFF2-40B4-BE49-F238E27FC236}">
                <a16:creationId xmlns:a16="http://schemas.microsoft.com/office/drawing/2014/main" id="{B7DE9BBC-0C88-4088-B839-AA4573450DD2}"/>
              </a:ext>
            </a:extLst>
          </p:cNvPr>
          <p:cNvGrpSpPr/>
          <p:nvPr/>
        </p:nvGrpSpPr>
        <p:grpSpPr>
          <a:xfrm>
            <a:off x="1681650" y="680914"/>
            <a:ext cx="1250495" cy="1134837"/>
            <a:chOff x="4001250" y="2838825"/>
            <a:chExt cx="350850" cy="318400"/>
          </a:xfrm>
          <a:solidFill>
            <a:schemeClr val="tx1"/>
          </a:solidFill>
        </p:grpSpPr>
        <p:sp>
          <p:nvSpPr>
            <p:cNvPr id="56" name="Google Shape;379;p39">
              <a:extLst>
                <a:ext uri="{FF2B5EF4-FFF2-40B4-BE49-F238E27FC236}">
                  <a16:creationId xmlns:a16="http://schemas.microsoft.com/office/drawing/2014/main" id="{A055F523-EEB6-4E0C-8782-33CB8CB80369}"/>
                </a:ext>
              </a:extLst>
            </p:cNvPr>
            <p:cNvSpPr/>
            <p:nvPr/>
          </p:nvSpPr>
          <p:spPr>
            <a:xfrm>
              <a:off x="4016950" y="2986350"/>
              <a:ext cx="22700" cy="34175"/>
            </a:xfrm>
            <a:custGeom>
              <a:avLst/>
              <a:gdLst/>
              <a:ahLst/>
              <a:cxnLst/>
              <a:rect l="l" t="t" r="r" b="b"/>
              <a:pathLst>
                <a:path w="908" h="1367" extrusionOk="0">
                  <a:moveTo>
                    <a:pt x="461" y="0"/>
                  </a:moveTo>
                  <a:cubicBezTo>
                    <a:pt x="335" y="0"/>
                    <a:pt x="224" y="112"/>
                    <a:pt x="224" y="237"/>
                  </a:cubicBezTo>
                  <a:lnTo>
                    <a:pt x="224" y="460"/>
                  </a:lnTo>
                  <a:cubicBezTo>
                    <a:pt x="112" y="460"/>
                    <a:pt x="1" y="558"/>
                    <a:pt x="1" y="683"/>
                  </a:cubicBezTo>
                  <a:cubicBezTo>
                    <a:pt x="1" y="809"/>
                    <a:pt x="112" y="907"/>
                    <a:pt x="224" y="907"/>
                  </a:cubicBezTo>
                  <a:lnTo>
                    <a:pt x="224" y="1144"/>
                  </a:lnTo>
                  <a:cubicBezTo>
                    <a:pt x="224" y="1255"/>
                    <a:pt x="335" y="1367"/>
                    <a:pt x="461" y="1367"/>
                  </a:cubicBezTo>
                  <a:cubicBezTo>
                    <a:pt x="572" y="1367"/>
                    <a:pt x="684" y="1255"/>
                    <a:pt x="684" y="1144"/>
                  </a:cubicBezTo>
                  <a:lnTo>
                    <a:pt x="684" y="907"/>
                  </a:lnTo>
                  <a:cubicBezTo>
                    <a:pt x="810" y="907"/>
                    <a:pt x="907" y="809"/>
                    <a:pt x="907" y="683"/>
                  </a:cubicBezTo>
                  <a:cubicBezTo>
                    <a:pt x="907" y="558"/>
                    <a:pt x="796" y="460"/>
                    <a:pt x="684" y="460"/>
                  </a:cubicBezTo>
                  <a:lnTo>
                    <a:pt x="684" y="237"/>
                  </a:lnTo>
                  <a:cubicBezTo>
                    <a:pt x="684" y="112"/>
                    <a:pt x="572" y="0"/>
                    <a:pt x="4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0;p39">
              <a:extLst>
                <a:ext uri="{FF2B5EF4-FFF2-40B4-BE49-F238E27FC236}">
                  <a16:creationId xmlns:a16="http://schemas.microsoft.com/office/drawing/2014/main" id="{4935CDB2-14C8-467F-B88E-5A54B0176C7B}"/>
                </a:ext>
              </a:extLst>
            </p:cNvPr>
            <p:cNvSpPr/>
            <p:nvPr/>
          </p:nvSpPr>
          <p:spPr>
            <a:xfrm>
              <a:off x="4038925" y="2844050"/>
              <a:ext cx="22325" cy="33850"/>
            </a:xfrm>
            <a:custGeom>
              <a:avLst/>
              <a:gdLst/>
              <a:ahLst/>
              <a:cxnLst/>
              <a:rect l="l" t="t" r="r" b="b"/>
              <a:pathLst>
                <a:path w="893" h="1354" extrusionOk="0">
                  <a:moveTo>
                    <a:pt x="447" y="1"/>
                  </a:moveTo>
                  <a:cubicBezTo>
                    <a:pt x="321" y="1"/>
                    <a:pt x="223" y="99"/>
                    <a:pt x="223" y="224"/>
                  </a:cubicBezTo>
                  <a:lnTo>
                    <a:pt x="223" y="447"/>
                  </a:lnTo>
                  <a:cubicBezTo>
                    <a:pt x="98" y="447"/>
                    <a:pt x="0" y="559"/>
                    <a:pt x="0" y="671"/>
                  </a:cubicBezTo>
                  <a:cubicBezTo>
                    <a:pt x="0" y="796"/>
                    <a:pt x="98" y="908"/>
                    <a:pt x="223" y="908"/>
                  </a:cubicBezTo>
                  <a:lnTo>
                    <a:pt x="223" y="1131"/>
                  </a:lnTo>
                  <a:cubicBezTo>
                    <a:pt x="223" y="1256"/>
                    <a:pt x="321" y="1354"/>
                    <a:pt x="447" y="1354"/>
                  </a:cubicBezTo>
                  <a:cubicBezTo>
                    <a:pt x="572" y="1354"/>
                    <a:pt x="670" y="1242"/>
                    <a:pt x="670" y="1131"/>
                  </a:cubicBezTo>
                  <a:lnTo>
                    <a:pt x="670" y="908"/>
                  </a:lnTo>
                  <a:cubicBezTo>
                    <a:pt x="795" y="908"/>
                    <a:pt x="893" y="796"/>
                    <a:pt x="893" y="671"/>
                  </a:cubicBezTo>
                  <a:cubicBezTo>
                    <a:pt x="893" y="559"/>
                    <a:pt x="795" y="447"/>
                    <a:pt x="670" y="447"/>
                  </a:cubicBezTo>
                  <a:lnTo>
                    <a:pt x="670" y="224"/>
                  </a:lnTo>
                  <a:cubicBezTo>
                    <a:pt x="670" y="99"/>
                    <a:pt x="572" y="1"/>
                    <a:pt x="4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1;p39">
              <a:extLst>
                <a:ext uri="{FF2B5EF4-FFF2-40B4-BE49-F238E27FC236}">
                  <a16:creationId xmlns:a16="http://schemas.microsoft.com/office/drawing/2014/main" id="{9D3B4168-65F1-4C22-884E-0017C9E250CB}"/>
                </a:ext>
              </a:extLst>
            </p:cNvPr>
            <p:cNvSpPr/>
            <p:nvPr/>
          </p:nvSpPr>
          <p:spPr>
            <a:xfrm>
              <a:off x="4110400" y="2893575"/>
              <a:ext cx="11200" cy="1120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4" y="1"/>
                  </a:moveTo>
                  <a:cubicBezTo>
                    <a:pt x="98" y="1"/>
                    <a:pt x="1" y="112"/>
                    <a:pt x="1" y="224"/>
                  </a:cubicBezTo>
                  <a:cubicBezTo>
                    <a:pt x="1" y="349"/>
                    <a:pt x="98" y="447"/>
                    <a:pt x="224" y="447"/>
                  </a:cubicBezTo>
                  <a:cubicBezTo>
                    <a:pt x="349" y="447"/>
                    <a:pt x="447" y="349"/>
                    <a:pt x="447" y="224"/>
                  </a:cubicBezTo>
                  <a:cubicBezTo>
                    <a:pt x="447" y="112"/>
                    <a:pt x="349" y="1"/>
                    <a:pt x="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2;p39">
              <a:extLst>
                <a:ext uri="{FF2B5EF4-FFF2-40B4-BE49-F238E27FC236}">
                  <a16:creationId xmlns:a16="http://schemas.microsoft.com/office/drawing/2014/main" id="{01708127-B79D-46BC-A0EC-C99F72ED54D1}"/>
                </a:ext>
              </a:extLst>
            </p:cNvPr>
            <p:cNvSpPr/>
            <p:nvPr/>
          </p:nvSpPr>
          <p:spPr>
            <a:xfrm>
              <a:off x="4022525" y="29319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8" y="0"/>
                  </a:moveTo>
                  <a:cubicBezTo>
                    <a:pt x="112" y="0"/>
                    <a:pt x="1" y="112"/>
                    <a:pt x="1" y="223"/>
                  </a:cubicBezTo>
                  <a:cubicBezTo>
                    <a:pt x="1" y="349"/>
                    <a:pt x="112" y="460"/>
                    <a:pt x="238" y="460"/>
                  </a:cubicBezTo>
                  <a:cubicBezTo>
                    <a:pt x="349" y="460"/>
                    <a:pt x="461" y="349"/>
                    <a:pt x="461" y="223"/>
                  </a:cubicBezTo>
                  <a:cubicBezTo>
                    <a:pt x="461" y="112"/>
                    <a:pt x="349" y="0"/>
                    <a:pt x="2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3;p39">
              <a:extLst>
                <a:ext uri="{FF2B5EF4-FFF2-40B4-BE49-F238E27FC236}">
                  <a16:creationId xmlns:a16="http://schemas.microsoft.com/office/drawing/2014/main" id="{F2B915D4-9C7F-433D-B28C-9471F20432B2}"/>
                </a:ext>
              </a:extLst>
            </p:cNvPr>
            <p:cNvSpPr/>
            <p:nvPr/>
          </p:nvSpPr>
          <p:spPr>
            <a:xfrm>
              <a:off x="4154350" y="2838825"/>
              <a:ext cx="44300" cy="44325"/>
            </a:xfrm>
            <a:custGeom>
              <a:avLst/>
              <a:gdLst/>
              <a:ahLst/>
              <a:cxnLst/>
              <a:rect l="l" t="t" r="r" b="b"/>
              <a:pathLst>
                <a:path w="1772" h="1773" extrusionOk="0">
                  <a:moveTo>
                    <a:pt x="865" y="810"/>
                  </a:moveTo>
                  <a:cubicBezTo>
                    <a:pt x="893" y="852"/>
                    <a:pt x="921" y="866"/>
                    <a:pt x="963" y="893"/>
                  </a:cubicBezTo>
                  <a:cubicBezTo>
                    <a:pt x="921" y="921"/>
                    <a:pt x="907" y="949"/>
                    <a:pt x="865" y="991"/>
                  </a:cubicBezTo>
                  <a:cubicBezTo>
                    <a:pt x="851" y="949"/>
                    <a:pt x="823" y="935"/>
                    <a:pt x="781" y="893"/>
                  </a:cubicBezTo>
                  <a:lnTo>
                    <a:pt x="865" y="810"/>
                  </a:lnTo>
                  <a:close/>
                  <a:moveTo>
                    <a:pt x="893" y="1"/>
                  </a:moveTo>
                  <a:cubicBezTo>
                    <a:pt x="767" y="1"/>
                    <a:pt x="656" y="98"/>
                    <a:pt x="656" y="224"/>
                  </a:cubicBezTo>
                  <a:cubicBezTo>
                    <a:pt x="656" y="461"/>
                    <a:pt x="475" y="656"/>
                    <a:pt x="223" y="656"/>
                  </a:cubicBezTo>
                  <a:cubicBezTo>
                    <a:pt x="98" y="656"/>
                    <a:pt x="0" y="768"/>
                    <a:pt x="0" y="880"/>
                  </a:cubicBezTo>
                  <a:cubicBezTo>
                    <a:pt x="0" y="1005"/>
                    <a:pt x="98" y="1117"/>
                    <a:pt x="223" y="1117"/>
                  </a:cubicBezTo>
                  <a:cubicBezTo>
                    <a:pt x="475" y="1117"/>
                    <a:pt x="656" y="1298"/>
                    <a:pt x="656" y="1549"/>
                  </a:cubicBezTo>
                  <a:cubicBezTo>
                    <a:pt x="656" y="1675"/>
                    <a:pt x="767" y="1772"/>
                    <a:pt x="893" y="1772"/>
                  </a:cubicBezTo>
                  <a:cubicBezTo>
                    <a:pt x="1005" y="1772"/>
                    <a:pt x="1116" y="1661"/>
                    <a:pt x="1116" y="1549"/>
                  </a:cubicBezTo>
                  <a:cubicBezTo>
                    <a:pt x="1116" y="1298"/>
                    <a:pt x="1311" y="1117"/>
                    <a:pt x="1549" y="1117"/>
                  </a:cubicBezTo>
                  <a:cubicBezTo>
                    <a:pt x="1674" y="1117"/>
                    <a:pt x="1772" y="1005"/>
                    <a:pt x="1772" y="880"/>
                  </a:cubicBezTo>
                  <a:cubicBezTo>
                    <a:pt x="1772" y="768"/>
                    <a:pt x="1674" y="656"/>
                    <a:pt x="1549" y="656"/>
                  </a:cubicBezTo>
                  <a:cubicBezTo>
                    <a:pt x="1311" y="656"/>
                    <a:pt x="1116" y="461"/>
                    <a:pt x="1116" y="224"/>
                  </a:cubicBezTo>
                  <a:cubicBezTo>
                    <a:pt x="1116" y="98"/>
                    <a:pt x="1005" y="1"/>
                    <a:pt x="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4;p39">
              <a:extLst>
                <a:ext uri="{FF2B5EF4-FFF2-40B4-BE49-F238E27FC236}">
                  <a16:creationId xmlns:a16="http://schemas.microsoft.com/office/drawing/2014/main" id="{C25522E4-0C85-4CF6-924F-A37290BA9774}"/>
                </a:ext>
              </a:extLst>
            </p:cNvPr>
            <p:cNvSpPr/>
            <p:nvPr/>
          </p:nvSpPr>
          <p:spPr>
            <a:xfrm>
              <a:off x="4313350" y="2986350"/>
              <a:ext cx="22700" cy="34175"/>
            </a:xfrm>
            <a:custGeom>
              <a:avLst/>
              <a:gdLst/>
              <a:ahLst/>
              <a:cxnLst/>
              <a:rect l="l" t="t" r="r" b="b"/>
              <a:pathLst>
                <a:path w="908" h="1367" extrusionOk="0">
                  <a:moveTo>
                    <a:pt x="461" y="0"/>
                  </a:moveTo>
                  <a:cubicBezTo>
                    <a:pt x="336" y="0"/>
                    <a:pt x="224" y="112"/>
                    <a:pt x="224" y="237"/>
                  </a:cubicBezTo>
                  <a:lnTo>
                    <a:pt x="224" y="460"/>
                  </a:lnTo>
                  <a:cubicBezTo>
                    <a:pt x="112" y="460"/>
                    <a:pt x="1" y="558"/>
                    <a:pt x="1" y="683"/>
                  </a:cubicBezTo>
                  <a:cubicBezTo>
                    <a:pt x="1" y="809"/>
                    <a:pt x="112" y="907"/>
                    <a:pt x="224" y="907"/>
                  </a:cubicBezTo>
                  <a:lnTo>
                    <a:pt x="224" y="1144"/>
                  </a:lnTo>
                  <a:cubicBezTo>
                    <a:pt x="224" y="1255"/>
                    <a:pt x="336" y="1367"/>
                    <a:pt x="461" y="1367"/>
                  </a:cubicBezTo>
                  <a:cubicBezTo>
                    <a:pt x="573" y="1367"/>
                    <a:pt x="684" y="1255"/>
                    <a:pt x="684" y="1144"/>
                  </a:cubicBezTo>
                  <a:lnTo>
                    <a:pt x="684" y="907"/>
                  </a:lnTo>
                  <a:cubicBezTo>
                    <a:pt x="810" y="907"/>
                    <a:pt x="907" y="809"/>
                    <a:pt x="907" y="683"/>
                  </a:cubicBezTo>
                  <a:cubicBezTo>
                    <a:pt x="907" y="558"/>
                    <a:pt x="796" y="460"/>
                    <a:pt x="684" y="460"/>
                  </a:cubicBezTo>
                  <a:lnTo>
                    <a:pt x="684" y="237"/>
                  </a:lnTo>
                  <a:cubicBezTo>
                    <a:pt x="684" y="112"/>
                    <a:pt x="573" y="0"/>
                    <a:pt x="4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5;p39">
              <a:extLst>
                <a:ext uri="{FF2B5EF4-FFF2-40B4-BE49-F238E27FC236}">
                  <a16:creationId xmlns:a16="http://schemas.microsoft.com/office/drawing/2014/main" id="{CCD7DF0A-BFDA-435B-8381-ABC72E992C3C}"/>
                </a:ext>
              </a:extLst>
            </p:cNvPr>
            <p:cNvSpPr/>
            <p:nvPr/>
          </p:nvSpPr>
          <p:spPr>
            <a:xfrm>
              <a:off x="4291750" y="2844050"/>
              <a:ext cx="22325" cy="33850"/>
            </a:xfrm>
            <a:custGeom>
              <a:avLst/>
              <a:gdLst/>
              <a:ahLst/>
              <a:cxnLst/>
              <a:rect l="l" t="t" r="r" b="b"/>
              <a:pathLst>
                <a:path w="893" h="1354" extrusionOk="0">
                  <a:moveTo>
                    <a:pt x="446" y="1"/>
                  </a:moveTo>
                  <a:cubicBezTo>
                    <a:pt x="321" y="1"/>
                    <a:pt x="223" y="99"/>
                    <a:pt x="223" y="224"/>
                  </a:cubicBezTo>
                  <a:lnTo>
                    <a:pt x="223" y="447"/>
                  </a:lnTo>
                  <a:cubicBezTo>
                    <a:pt x="98" y="447"/>
                    <a:pt x="0" y="559"/>
                    <a:pt x="0" y="671"/>
                  </a:cubicBezTo>
                  <a:cubicBezTo>
                    <a:pt x="0" y="796"/>
                    <a:pt x="98" y="908"/>
                    <a:pt x="223" y="908"/>
                  </a:cubicBezTo>
                  <a:lnTo>
                    <a:pt x="223" y="1131"/>
                  </a:lnTo>
                  <a:cubicBezTo>
                    <a:pt x="223" y="1256"/>
                    <a:pt x="321" y="1354"/>
                    <a:pt x="446" y="1354"/>
                  </a:cubicBezTo>
                  <a:cubicBezTo>
                    <a:pt x="572" y="1354"/>
                    <a:pt x="670" y="1242"/>
                    <a:pt x="670" y="1131"/>
                  </a:cubicBezTo>
                  <a:lnTo>
                    <a:pt x="670" y="908"/>
                  </a:lnTo>
                  <a:cubicBezTo>
                    <a:pt x="795" y="908"/>
                    <a:pt x="893" y="796"/>
                    <a:pt x="893" y="671"/>
                  </a:cubicBezTo>
                  <a:cubicBezTo>
                    <a:pt x="893" y="559"/>
                    <a:pt x="795" y="447"/>
                    <a:pt x="670" y="447"/>
                  </a:cubicBezTo>
                  <a:lnTo>
                    <a:pt x="670" y="224"/>
                  </a:lnTo>
                  <a:cubicBezTo>
                    <a:pt x="670" y="99"/>
                    <a:pt x="572" y="1"/>
                    <a:pt x="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6;p39">
              <a:extLst>
                <a:ext uri="{FF2B5EF4-FFF2-40B4-BE49-F238E27FC236}">
                  <a16:creationId xmlns:a16="http://schemas.microsoft.com/office/drawing/2014/main" id="{BAC1F499-068D-40D2-A065-C1D29DB38DA4}"/>
                </a:ext>
              </a:extLst>
            </p:cNvPr>
            <p:cNvSpPr/>
            <p:nvPr/>
          </p:nvSpPr>
          <p:spPr>
            <a:xfrm>
              <a:off x="4231050" y="2893575"/>
              <a:ext cx="11200" cy="1120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4" y="1"/>
                  </a:moveTo>
                  <a:cubicBezTo>
                    <a:pt x="99" y="1"/>
                    <a:pt x="1" y="112"/>
                    <a:pt x="1" y="224"/>
                  </a:cubicBezTo>
                  <a:cubicBezTo>
                    <a:pt x="1" y="349"/>
                    <a:pt x="99" y="447"/>
                    <a:pt x="224" y="447"/>
                  </a:cubicBezTo>
                  <a:cubicBezTo>
                    <a:pt x="350" y="447"/>
                    <a:pt x="447" y="349"/>
                    <a:pt x="447" y="224"/>
                  </a:cubicBezTo>
                  <a:cubicBezTo>
                    <a:pt x="447" y="112"/>
                    <a:pt x="350" y="1"/>
                    <a:pt x="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7;p39">
              <a:extLst>
                <a:ext uri="{FF2B5EF4-FFF2-40B4-BE49-F238E27FC236}">
                  <a16:creationId xmlns:a16="http://schemas.microsoft.com/office/drawing/2014/main" id="{7BDDEBFD-E14E-4E25-94A6-DD72F246F135}"/>
                </a:ext>
              </a:extLst>
            </p:cNvPr>
            <p:cNvSpPr/>
            <p:nvPr/>
          </p:nvSpPr>
          <p:spPr>
            <a:xfrm>
              <a:off x="4318950" y="293195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7" y="0"/>
                  </a:moveTo>
                  <a:cubicBezTo>
                    <a:pt x="112" y="0"/>
                    <a:pt x="0" y="112"/>
                    <a:pt x="0" y="223"/>
                  </a:cubicBezTo>
                  <a:cubicBezTo>
                    <a:pt x="0" y="349"/>
                    <a:pt x="112" y="460"/>
                    <a:pt x="237" y="460"/>
                  </a:cubicBezTo>
                  <a:cubicBezTo>
                    <a:pt x="349" y="460"/>
                    <a:pt x="460" y="349"/>
                    <a:pt x="460" y="223"/>
                  </a:cubicBezTo>
                  <a:cubicBezTo>
                    <a:pt x="460" y="112"/>
                    <a:pt x="349" y="0"/>
                    <a:pt x="2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8;p39">
              <a:extLst>
                <a:ext uri="{FF2B5EF4-FFF2-40B4-BE49-F238E27FC236}">
                  <a16:creationId xmlns:a16="http://schemas.microsoft.com/office/drawing/2014/main" id="{C97C99FF-3448-4A23-98EF-DB7EFE7C750A}"/>
                </a:ext>
              </a:extLst>
            </p:cNvPr>
            <p:cNvSpPr/>
            <p:nvPr/>
          </p:nvSpPr>
          <p:spPr>
            <a:xfrm>
              <a:off x="4225475" y="3057825"/>
              <a:ext cx="60350" cy="39075"/>
            </a:xfrm>
            <a:custGeom>
              <a:avLst/>
              <a:gdLst/>
              <a:ahLst/>
              <a:cxnLst/>
              <a:rect l="l" t="t" r="r" b="b"/>
              <a:pathLst>
                <a:path w="2414" h="1563" extrusionOk="0">
                  <a:moveTo>
                    <a:pt x="1954" y="461"/>
                  </a:moveTo>
                  <a:cubicBezTo>
                    <a:pt x="1842" y="837"/>
                    <a:pt x="1507" y="1116"/>
                    <a:pt x="1089" y="1116"/>
                  </a:cubicBezTo>
                  <a:lnTo>
                    <a:pt x="461" y="1116"/>
                  </a:lnTo>
                  <a:cubicBezTo>
                    <a:pt x="573" y="754"/>
                    <a:pt x="921" y="461"/>
                    <a:pt x="1326" y="461"/>
                  </a:cubicBezTo>
                  <a:close/>
                  <a:moveTo>
                    <a:pt x="1326" y="0"/>
                  </a:moveTo>
                  <a:cubicBezTo>
                    <a:pt x="587" y="0"/>
                    <a:pt x="1" y="600"/>
                    <a:pt x="1" y="1326"/>
                  </a:cubicBezTo>
                  <a:cubicBezTo>
                    <a:pt x="15" y="1465"/>
                    <a:pt x="98" y="1563"/>
                    <a:pt x="224" y="1563"/>
                  </a:cubicBezTo>
                  <a:lnTo>
                    <a:pt x="1089" y="1563"/>
                  </a:lnTo>
                  <a:cubicBezTo>
                    <a:pt x="1828" y="1563"/>
                    <a:pt x="2414" y="963"/>
                    <a:pt x="2414" y="224"/>
                  </a:cubicBezTo>
                  <a:cubicBezTo>
                    <a:pt x="2414" y="112"/>
                    <a:pt x="2316" y="0"/>
                    <a:pt x="2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9;p39">
              <a:extLst>
                <a:ext uri="{FF2B5EF4-FFF2-40B4-BE49-F238E27FC236}">
                  <a16:creationId xmlns:a16="http://schemas.microsoft.com/office/drawing/2014/main" id="{ADDE45E5-7DDB-4832-A61C-2B3BF7D8AD42}"/>
                </a:ext>
              </a:extLst>
            </p:cNvPr>
            <p:cNvSpPr/>
            <p:nvPr/>
          </p:nvSpPr>
          <p:spPr>
            <a:xfrm>
              <a:off x="4066125" y="3057825"/>
              <a:ext cx="60700" cy="39075"/>
            </a:xfrm>
            <a:custGeom>
              <a:avLst/>
              <a:gdLst/>
              <a:ahLst/>
              <a:cxnLst/>
              <a:rect l="l" t="t" r="r" b="b"/>
              <a:pathLst>
                <a:path w="2428" h="1563" extrusionOk="0">
                  <a:moveTo>
                    <a:pt x="1102" y="461"/>
                  </a:moveTo>
                  <a:cubicBezTo>
                    <a:pt x="1521" y="461"/>
                    <a:pt x="1869" y="754"/>
                    <a:pt x="1953" y="1116"/>
                  </a:cubicBezTo>
                  <a:lnTo>
                    <a:pt x="1325" y="1116"/>
                  </a:lnTo>
                  <a:cubicBezTo>
                    <a:pt x="935" y="1116"/>
                    <a:pt x="586" y="837"/>
                    <a:pt x="475" y="461"/>
                  </a:cubicBezTo>
                  <a:close/>
                  <a:moveTo>
                    <a:pt x="182" y="0"/>
                  </a:moveTo>
                  <a:cubicBezTo>
                    <a:pt x="154" y="0"/>
                    <a:pt x="140" y="0"/>
                    <a:pt x="140" y="28"/>
                  </a:cubicBezTo>
                  <a:cubicBezTo>
                    <a:pt x="56" y="56"/>
                    <a:pt x="0" y="126"/>
                    <a:pt x="0" y="238"/>
                  </a:cubicBezTo>
                  <a:cubicBezTo>
                    <a:pt x="28" y="977"/>
                    <a:pt x="614" y="1563"/>
                    <a:pt x="1325" y="1563"/>
                  </a:cubicBezTo>
                  <a:lnTo>
                    <a:pt x="2204" y="1563"/>
                  </a:lnTo>
                  <a:cubicBezTo>
                    <a:pt x="2330" y="1563"/>
                    <a:pt x="2427" y="1451"/>
                    <a:pt x="2427" y="1326"/>
                  </a:cubicBezTo>
                  <a:cubicBezTo>
                    <a:pt x="2427" y="600"/>
                    <a:pt x="1841" y="0"/>
                    <a:pt x="11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90;p39">
              <a:extLst>
                <a:ext uri="{FF2B5EF4-FFF2-40B4-BE49-F238E27FC236}">
                  <a16:creationId xmlns:a16="http://schemas.microsoft.com/office/drawing/2014/main" id="{DE1896A3-CE29-4A2D-96E3-A87E270EA125}"/>
                </a:ext>
              </a:extLst>
            </p:cNvPr>
            <p:cNvSpPr/>
            <p:nvPr/>
          </p:nvSpPr>
          <p:spPr>
            <a:xfrm>
              <a:off x="4132375" y="3057825"/>
              <a:ext cx="88250" cy="44650"/>
            </a:xfrm>
            <a:custGeom>
              <a:avLst/>
              <a:gdLst/>
              <a:ahLst/>
              <a:cxnLst/>
              <a:rect l="l" t="t" r="r" b="b"/>
              <a:pathLst>
                <a:path w="3530" h="1786" extrusionOk="0">
                  <a:moveTo>
                    <a:pt x="3055" y="461"/>
                  </a:moveTo>
                  <a:cubicBezTo>
                    <a:pt x="3041" y="544"/>
                    <a:pt x="2999" y="614"/>
                    <a:pt x="2986" y="684"/>
                  </a:cubicBezTo>
                  <a:lnTo>
                    <a:pt x="544" y="684"/>
                  </a:lnTo>
                  <a:cubicBezTo>
                    <a:pt x="517" y="614"/>
                    <a:pt x="489" y="544"/>
                    <a:pt x="475" y="461"/>
                  </a:cubicBezTo>
                  <a:close/>
                  <a:moveTo>
                    <a:pt x="2637" y="1116"/>
                  </a:moveTo>
                  <a:cubicBezTo>
                    <a:pt x="2442" y="1256"/>
                    <a:pt x="2218" y="1353"/>
                    <a:pt x="1981" y="1353"/>
                  </a:cubicBezTo>
                  <a:lnTo>
                    <a:pt x="1535" y="1353"/>
                  </a:lnTo>
                  <a:cubicBezTo>
                    <a:pt x="1298" y="1353"/>
                    <a:pt x="1075" y="1256"/>
                    <a:pt x="879" y="1116"/>
                  </a:cubicBezTo>
                  <a:close/>
                  <a:moveTo>
                    <a:pt x="238" y="0"/>
                  </a:moveTo>
                  <a:cubicBezTo>
                    <a:pt x="112" y="0"/>
                    <a:pt x="0" y="112"/>
                    <a:pt x="0" y="238"/>
                  </a:cubicBezTo>
                  <a:cubicBezTo>
                    <a:pt x="0" y="489"/>
                    <a:pt x="70" y="754"/>
                    <a:pt x="196" y="977"/>
                  </a:cubicBezTo>
                  <a:cubicBezTo>
                    <a:pt x="196" y="1005"/>
                    <a:pt x="210" y="1019"/>
                    <a:pt x="210" y="1033"/>
                  </a:cubicBezTo>
                  <a:cubicBezTo>
                    <a:pt x="475" y="1465"/>
                    <a:pt x="963" y="1772"/>
                    <a:pt x="1521" y="1786"/>
                  </a:cubicBezTo>
                  <a:lnTo>
                    <a:pt x="1995" y="1786"/>
                  </a:lnTo>
                  <a:cubicBezTo>
                    <a:pt x="2553" y="1786"/>
                    <a:pt x="3027" y="1479"/>
                    <a:pt x="3306" y="1033"/>
                  </a:cubicBezTo>
                  <a:cubicBezTo>
                    <a:pt x="3320" y="1019"/>
                    <a:pt x="3320" y="991"/>
                    <a:pt x="3334" y="977"/>
                  </a:cubicBezTo>
                  <a:cubicBezTo>
                    <a:pt x="3460" y="754"/>
                    <a:pt x="3529" y="503"/>
                    <a:pt x="3529" y="238"/>
                  </a:cubicBezTo>
                  <a:cubicBezTo>
                    <a:pt x="3529" y="112"/>
                    <a:pt x="3418" y="0"/>
                    <a:pt x="33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91;p39">
              <a:extLst>
                <a:ext uri="{FF2B5EF4-FFF2-40B4-BE49-F238E27FC236}">
                  <a16:creationId xmlns:a16="http://schemas.microsoft.com/office/drawing/2014/main" id="{3DD007FC-A0F2-49A7-AA58-0C72E4AE999B}"/>
                </a:ext>
              </a:extLst>
            </p:cNvPr>
            <p:cNvSpPr/>
            <p:nvPr/>
          </p:nvSpPr>
          <p:spPr>
            <a:xfrm>
              <a:off x="4001250" y="2927050"/>
              <a:ext cx="350850" cy="230175"/>
            </a:xfrm>
            <a:custGeom>
              <a:avLst/>
              <a:gdLst/>
              <a:ahLst/>
              <a:cxnLst/>
              <a:rect l="l" t="t" r="r" b="b"/>
              <a:pathLst>
                <a:path w="14034" h="9207" extrusionOk="0">
                  <a:moveTo>
                    <a:pt x="9835" y="1089"/>
                  </a:moveTo>
                  <a:cubicBezTo>
                    <a:pt x="9960" y="1089"/>
                    <a:pt x="10044" y="1186"/>
                    <a:pt x="10044" y="1312"/>
                  </a:cubicBezTo>
                  <a:lnTo>
                    <a:pt x="10044" y="3516"/>
                  </a:lnTo>
                  <a:lnTo>
                    <a:pt x="3906" y="3516"/>
                  </a:lnTo>
                  <a:lnTo>
                    <a:pt x="3906" y="1312"/>
                  </a:lnTo>
                  <a:lnTo>
                    <a:pt x="3920" y="1312"/>
                  </a:lnTo>
                  <a:cubicBezTo>
                    <a:pt x="3920" y="1186"/>
                    <a:pt x="4032" y="1103"/>
                    <a:pt x="4130" y="1089"/>
                  </a:cubicBezTo>
                  <a:close/>
                  <a:moveTo>
                    <a:pt x="9849" y="419"/>
                  </a:moveTo>
                  <a:cubicBezTo>
                    <a:pt x="10337" y="419"/>
                    <a:pt x="10727" y="824"/>
                    <a:pt x="10727" y="1298"/>
                  </a:cubicBezTo>
                  <a:lnTo>
                    <a:pt x="10727" y="3516"/>
                  </a:lnTo>
                  <a:lnTo>
                    <a:pt x="10504" y="3516"/>
                  </a:lnTo>
                  <a:lnTo>
                    <a:pt x="10504" y="1312"/>
                  </a:lnTo>
                  <a:cubicBezTo>
                    <a:pt x="10504" y="949"/>
                    <a:pt x="10197" y="656"/>
                    <a:pt x="9835" y="656"/>
                  </a:cubicBezTo>
                  <a:lnTo>
                    <a:pt x="4116" y="656"/>
                  </a:lnTo>
                  <a:cubicBezTo>
                    <a:pt x="3753" y="656"/>
                    <a:pt x="3460" y="949"/>
                    <a:pt x="3460" y="1312"/>
                  </a:cubicBezTo>
                  <a:lnTo>
                    <a:pt x="3460" y="3516"/>
                  </a:lnTo>
                  <a:lnTo>
                    <a:pt x="3223" y="3516"/>
                  </a:lnTo>
                  <a:lnTo>
                    <a:pt x="3223" y="1312"/>
                  </a:lnTo>
                  <a:cubicBezTo>
                    <a:pt x="3265" y="824"/>
                    <a:pt x="3669" y="419"/>
                    <a:pt x="4158" y="419"/>
                  </a:cubicBezTo>
                  <a:close/>
                  <a:moveTo>
                    <a:pt x="10867" y="3948"/>
                  </a:moveTo>
                  <a:lnTo>
                    <a:pt x="11411" y="4381"/>
                  </a:lnTo>
                  <a:lnTo>
                    <a:pt x="2567" y="4381"/>
                  </a:lnTo>
                  <a:lnTo>
                    <a:pt x="3125" y="3948"/>
                  </a:lnTo>
                  <a:close/>
                  <a:moveTo>
                    <a:pt x="11829" y="4813"/>
                  </a:moveTo>
                  <a:lnTo>
                    <a:pt x="11829" y="7449"/>
                  </a:lnTo>
                  <a:lnTo>
                    <a:pt x="2149" y="7449"/>
                  </a:lnTo>
                  <a:lnTo>
                    <a:pt x="2149" y="4813"/>
                  </a:lnTo>
                  <a:close/>
                  <a:moveTo>
                    <a:pt x="9193" y="7882"/>
                  </a:moveTo>
                  <a:lnTo>
                    <a:pt x="9193" y="8760"/>
                  </a:lnTo>
                  <a:lnTo>
                    <a:pt x="4799" y="8760"/>
                  </a:lnTo>
                  <a:lnTo>
                    <a:pt x="4799" y="7882"/>
                  </a:lnTo>
                  <a:close/>
                  <a:moveTo>
                    <a:pt x="4381" y="7910"/>
                  </a:moveTo>
                  <a:lnTo>
                    <a:pt x="4381" y="8774"/>
                  </a:lnTo>
                  <a:lnTo>
                    <a:pt x="2623" y="8774"/>
                  </a:lnTo>
                  <a:lnTo>
                    <a:pt x="2623" y="7910"/>
                  </a:lnTo>
                  <a:close/>
                  <a:moveTo>
                    <a:pt x="11383" y="7910"/>
                  </a:moveTo>
                  <a:lnTo>
                    <a:pt x="11383" y="8774"/>
                  </a:lnTo>
                  <a:lnTo>
                    <a:pt x="9625" y="8774"/>
                  </a:lnTo>
                  <a:lnTo>
                    <a:pt x="9625" y="7910"/>
                  </a:lnTo>
                  <a:close/>
                  <a:moveTo>
                    <a:pt x="4185" y="1"/>
                  </a:moveTo>
                  <a:cubicBezTo>
                    <a:pt x="3446" y="1"/>
                    <a:pt x="2860" y="601"/>
                    <a:pt x="2860" y="1326"/>
                  </a:cubicBezTo>
                  <a:lnTo>
                    <a:pt x="2860" y="3627"/>
                  </a:lnTo>
                  <a:lnTo>
                    <a:pt x="1856" y="4436"/>
                  </a:lnTo>
                  <a:cubicBezTo>
                    <a:pt x="1800" y="4464"/>
                    <a:pt x="1786" y="4520"/>
                    <a:pt x="1758" y="4576"/>
                  </a:cubicBezTo>
                  <a:lnTo>
                    <a:pt x="1758" y="4590"/>
                  </a:lnTo>
                  <a:lnTo>
                    <a:pt x="1758" y="7659"/>
                  </a:lnTo>
                  <a:cubicBezTo>
                    <a:pt x="1758" y="7784"/>
                    <a:pt x="1870" y="7882"/>
                    <a:pt x="1995" y="7882"/>
                  </a:cubicBezTo>
                  <a:lnTo>
                    <a:pt x="2219" y="7882"/>
                  </a:lnTo>
                  <a:lnTo>
                    <a:pt x="2219" y="8760"/>
                  </a:lnTo>
                  <a:lnTo>
                    <a:pt x="224" y="8760"/>
                  </a:lnTo>
                  <a:cubicBezTo>
                    <a:pt x="98" y="8760"/>
                    <a:pt x="1" y="8858"/>
                    <a:pt x="1" y="8984"/>
                  </a:cubicBezTo>
                  <a:cubicBezTo>
                    <a:pt x="1" y="9109"/>
                    <a:pt x="112" y="9207"/>
                    <a:pt x="224" y="9207"/>
                  </a:cubicBezTo>
                  <a:lnTo>
                    <a:pt x="13810" y="9207"/>
                  </a:lnTo>
                  <a:cubicBezTo>
                    <a:pt x="13935" y="9207"/>
                    <a:pt x="14033" y="9109"/>
                    <a:pt x="14033" y="8984"/>
                  </a:cubicBezTo>
                  <a:cubicBezTo>
                    <a:pt x="14019" y="8858"/>
                    <a:pt x="13935" y="8774"/>
                    <a:pt x="13810" y="8774"/>
                  </a:cubicBezTo>
                  <a:lnTo>
                    <a:pt x="11843" y="8774"/>
                  </a:lnTo>
                  <a:lnTo>
                    <a:pt x="11843" y="7910"/>
                  </a:lnTo>
                  <a:lnTo>
                    <a:pt x="12066" y="7910"/>
                  </a:lnTo>
                  <a:cubicBezTo>
                    <a:pt x="12192" y="7910"/>
                    <a:pt x="12290" y="7798"/>
                    <a:pt x="12290" y="7672"/>
                  </a:cubicBezTo>
                  <a:lnTo>
                    <a:pt x="12290" y="4604"/>
                  </a:lnTo>
                  <a:lnTo>
                    <a:pt x="12290" y="4590"/>
                  </a:lnTo>
                  <a:lnTo>
                    <a:pt x="12290" y="4576"/>
                  </a:lnTo>
                  <a:lnTo>
                    <a:pt x="12290" y="4562"/>
                  </a:lnTo>
                  <a:cubicBezTo>
                    <a:pt x="12276" y="4506"/>
                    <a:pt x="12262" y="4464"/>
                    <a:pt x="12220" y="4436"/>
                  </a:cubicBezTo>
                  <a:lnTo>
                    <a:pt x="11216" y="3627"/>
                  </a:lnTo>
                  <a:lnTo>
                    <a:pt x="11216" y="1326"/>
                  </a:lnTo>
                  <a:cubicBezTo>
                    <a:pt x="11216" y="601"/>
                    <a:pt x="10616" y="1"/>
                    <a:pt x="98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F245EA90-FBB4-4128-9D57-9446EF2E4D4A}"/>
              </a:ext>
            </a:extLst>
          </p:cNvPr>
          <p:cNvSpPr txBox="1">
            <a:spLocks/>
          </p:cNvSpPr>
          <p:nvPr/>
        </p:nvSpPr>
        <p:spPr>
          <a:xfrm>
            <a:off x="722987" y="2383687"/>
            <a:ext cx="6265227" cy="393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Font typeface="Barlow"/>
              <a:buNone/>
            </a:pPr>
            <a:r>
              <a:rPr lang="en-US" b="1" dirty="0"/>
              <a:t>Online reservation system </a:t>
            </a:r>
          </a:p>
          <a:p>
            <a:pPr lvl="1"/>
            <a:r>
              <a:rPr lang="en-US" dirty="0"/>
              <a:t>Reservation through smart calendar </a:t>
            </a:r>
          </a:p>
          <a:p>
            <a:pPr marL="596900" lvl="1" indent="0">
              <a:buNone/>
            </a:pPr>
            <a:r>
              <a:rPr lang="en-US" dirty="0"/>
              <a:t>	(through times displayed publicly</a:t>
            </a:r>
          </a:p>
          <a:p>
            <a:pPr marL="596900" lvl="1" indent="0">
              <a:buNone/>
            </a:pPr>
            <a:r>
              <a:rPr lang="en-US" dirty="0"/>
              <a:t>	in the calendar)</a:t>
            </a:r>
          </a:p>
          <a:p>
            <a:pPr lvl="1"/>
            <a:r>
              <a:rPr lang="en-US" dirty="0"/>
              <a:t>Cancel / Update reservations</a:t>
            </a:r>
          </a:p>
          <a:p>
            <a:pPr marL="139700" indent="0">
              <a:buFont typeface="Barlow"/>
              <a:buNone/>
            </a:pPr>
            <a:endParaRPr lang="en-US" dirty="0"/>
          </a:p>
          <a:p>
            <a:pPr marL="139700" indent="0">
              <a:buFont typeface="Barlow"/>
              <a:buNone/>
            </a:pPr>
            <a:r>
              <a:rPr lang="en-US" b="1" dirty="0"/>
              <a:t>Online advance payment System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409BC3-4DF7-44BB-964A-84F99C5DB1CE}"/>
              </a:ext>
            </a:extLst>
          </p:cNvPr>
          <p:cNvCxnSpPr>
            <a:cxnSpLocks/>
          </p:cNvCxnSpPr>
          <p:nvPr/>
        </p:nvCxnSpPr>
        <p:spPr>
          <a:xfrm>
            <a:off x="62144" y="2317072"/>
            <a:ext cx="4673257" cy="3877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6" name="Google Shape;10244;p82">
            <a:extLst>
              <a:ext uri="{FF2B5EF4-FFF2-40B4-BE49-F238E27FC236}">
                <a16:creationId xmlns:a16="http://schemas.microsoft.com/office/drawing/2014/main" id="{7F95B077-B45B-49BF-A8F9-8003AD77F70A}"/>
              </a:ext>
            </a:extLst>
          </p:cNvPr>
          <p:cNvGrpSpPr/>
          <p:nvPr/>
        </p:nvGrpSpPr>
        <p:grpSpPr>
          <a:xfrm>
            <a:off x="209870" y="2522955"/>
            <a:ext cx="513117" cy="402347"/>
            <a:chOff x="-41694200" y="2382950"/>
            <a:chExt cx="317425" cy="248900"/>
          </a:xfrm>
          <a:solidFill>
            <a:schemeClr val="tx1"/>
          </a:solidFill>
        </p:grpSpPr>
        <p:sp>
          <p:nvSpPr>
            <p:cNvPr id="77" name="Google Shape;10245;p82">
              <a:extLst>
                <a:ext uri="{FF2B5EF4-FFF2-40B4-BE49-F238E27FC236}">
                  <a16:creationId xmlns:a16="http://schemas.microsoft.com/office/drawing/2014/main" id="{34DE6A9F-3DC8-4708-A890-7588112DB1D9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246;p82">
              <a:extLst>
                <a:ext uri="{FF2B5EF4-FFF2-40B4-BE49-F238E27FC236}">
                  <a16:creationId xmlns:a16="http://schemas.microsoft.com/office/drawing/2014/main" id="{4DF67BAE-83CC-416F-9EEA-AA3B66CA898D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0561;p83">
            <a:extLst>
              <a:ext uri="{FF2B5EF4-FFF2-40B4-BE49-F238E27FC236}">
                <a16:creationId xmlns:a16="http://schemas.microsoft.com/office/drawing/2014/main" id="{F0B196FF-401D-4D5F-AB85-BF8057392A21}"/>
              </a:ext>
            </a:extLst>
          </p:cNvPr>
          <p:cNvGrpSpPr/>
          <p:nvPr/>
        </p:nvGrpSpPr>
        <p:grpSpPr>
          <a:xfrm>
            <a:off x="222039" y="3638637"/>
            <a:ext cx="445413" cy="447680"/>
            <a:chOff x="-62150375" y="2297875"/>
            <a:chExt cx="314275" cy="315875"/>
          </a:xfrm>
          <a:solidFill>
            <a:schemeClr val="tx1"/>
          </a:solidFill>
        </p:grpSpPr>
        <p:sp>
          <p:nvSpPr>
            <p:cNvPr id="80" name="Google Shape;10562;p83">
              <a:extLst>
                <a:ext uri="{FF2B5EF4-FFF2-40B4-BE49-F238E27FC236}">
                  <a16:creationId xmlns:a16="http://schemas.microsoft.com/office/drawing/2014/main" id="{E235AF97-12A4-43BE-B09F-B600A4B33582}"/>
                </a:ext>
              </a:extLst>
            </p:cNvPr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563;p83">
              <a:extLst>
                <a:ext uri="{FF2B5EF4-FFF2-40B4-BE49-F238E27FC236}">
                  <a16:creationId xmlns:a16="http://schemas.microsoft.com/office/drawing/2014/main" id="{4B695163-30FA-4A28-91FE-BBCAB497F597}"/>
                </a:ext>
              </a:extLst>
            </p:cNvPr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564;p83">
              <a:extLst>
                <a:ext uri="{FF2B5EF4-FFF2-40B4-BE49-F238E27FC236}">
                  <a16:creationId xmlns:a16="http://schemas.microsoft.com/office/drawing/2014/main" id="{20399BE9-A3C0-4923-BD4C-76671A2B765A}"/>
                </a:ext>
              </a:extLst>
            </p:cNvPr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0565;p83">
              <a:extLst>
                <a:ext uri="{FF2B5EF4-FFF2-40B4-BE49-F238E27FC236}">
                  <a16:creationId xmlns:a16="http://schemas.microsoft.com/office/drawing/2014/main" id="{0493F318-87E9-4C2C-9FF6-50E60D573F96}"/>
                </a:ext>
              </a:extLst>
            </p:cNvPr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566;p83">
              <a:extLst>
                <a:ext uri="{FF2B5EF4-FFF2-40B4-BE49-F238E27FC236}">
                  <a16:creationId xmlns:a16="http://schemas.microsoft.com/office/drawing/2014/main" id="{1BD13445-16C4-414D-86B4-A5EB777C6016}"/>
                </a:ext>
              </a:extLst>
            </p:cNvPr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DF424865-B5F7-4D44-9469-4278E7611A43}"/>
              </a:ext>
            </a:extLst>
          </p:cNvPr>
          <p:cNvSpPr txBox="1">
            <a:spLocks/>
          </p:cNvSpPr>
          <p:nvPr/>
        </p:nvSpPr>
        <p:spPr>
          <a:xfrm>
            <a:off x="5296706" y="2383687"/>
            <a:ext cx="7789862" cy="437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Font typeface="Barlow"/>
              <a:buNone/>
            </a:pPr>
            <a:r>
              <a:rPr lang="en-US" b="1" dirty="0"/>
              <a:t>Employee leave management system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Apply leave through smart calendar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Can cancel before conditional date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View summary of leaves taken during </a:t>
            </a:r>
          </a:p>
          <a:p>
            <a:pPr marL="139700" indent="0">
              <a:buNone/>
            </a:pPr>
            <a:r>
              <a:rPr lang="en-US" dirty="0"/>
              <a:t>        a month</a:t>
            </a:r>
          </a:p>
          <a:p>
            <a:pPr lvl="1"/>
            <a:endParaRPr lang="en-US" dirty="0"/>
          </a:p>
        </p:txBody>
      </p:sp>
      <p:grpSp>
        <p:nvGrpSpPr>
          <p:cNvPr id="86" name="Google Shape;9889;p81">
            <a:extLst>
              <a:ext uri="{FF2B5EF4-FFF2-40B4-BE49-F238E27FC236}">
                <a16:creationId xmlns:a16="http://schemas.microsoft.com/office/drawing/2014/main" id="{0591F08B-3D9E-4AC9-AD49-6E378E55F2DC}"/>
              </a:ext>
            </a:extLst>
          </p:cNvPr>
          <p:cNvGrpSpPr/>
          <p:nvPr/>
        </p:nvGrpSpPr>
        <p:grpSpPr>
          <a:xfrm>
            <a:off x="4870211" y="2758195"/>
            <a:ext cx="515395" cy="515395"/>
            <a:chOff x="5648375" y="238125"/>
            <a:chExt cx="483125" cy="483125"/>
          </a:xfrm>
          <a:solidFill>
            <a:schemeClr val="tx1"/>
          </a:solidFill>
        </p:grpSpPr>
        <p:sp>
          <p:nvSpPr>
            <p:cNvPr id="87" name="Google Shape;9890;p81">
              <a:extLst>
                <a:ext uri="{FF2B5EF4-FFF2-40B4-BE49-F238E27FC236}">
                  <a16:creationId xmlns:a16="http://schemas.microsoft.com/office/drawing/2014/main" id="{29E2BEBB-DCC9-4B25-AE56-F071E79908BB}"/>
                </a:ext>
              </a:extLst>
            </p:cNvPr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9891;p81">
              <a:extLst>
                <a:ext uri="{FF2B5EF4-FFF2-40B4-BE49-F238E27FC236}">
                  <a16:creationId xmlns:a16="http://schemas.microsoft.com/office/drawing/2014/main" id="{6E2C24C2-9B69-4162-A19E-7BCB16B71FA0}"/>
                </a:ext>
              </a:extLst>
            </p:cNvPr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" name="Google Shape;9892;p81">
              <a:extLst>
                <a:ext uri="{FF2B5EF4-FFF2-40B4-BE49-F238E27FC236}">
                  <a16:creationId xmlns:a16="http://schemas.microsoft.com/office/drawing/2014/main" id="{ADD08C9B-A076-4DF3-B9E2-CDD2A4BC7DC8}"/>
                </a:ext>
              </a:extLst>
            </p:cNvPr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" name="Google Shape;9893;p81">
              <a:extLst>
                <a:ext uri="{FF2B5EF4-FFF2-40B4-BE49-F238E27FC236}">
                  <a16:creationId xmlns:a16="http://schemas.microsoft.com/office/drawing/2014/main" id="{32E80016-6EEB-4B32-B3F8-938C470827EB}"/>
                </a:ext>
              </a:extLst>
            </p:cNvPr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9894;p81">
              <a:extLst>
                <a:ext uri="{FF2B5EF4-FFF2-40B4-BE49-F238E27FC236}">
                  <a16:creationId xmlns:a16="http://schemas.microsoft.com/office/drawing/2014/main" id="{7BADC97B-07B0-480A-8962-3C26C22D3330}"/>
                </a:ext>
              </a:extLst>
            </p:cNvPr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9895;p81">
              <a:extLst>
                <a:ext uri="{FF2B5EF4-FFF2-40B4-BE49-F238E27FC236}">
                  <a16:creationId xmlns:a16="http://schemas.microsoft.com/office/drawing/2014/main" id="{2776B4D5-9328-4E81-A0E5-645483443209}"/>
                </a:ext>
              </a:extLst>
            </p:cNvPr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9896;p81">
              <a:extLst>
                <a:ext uri="{FF2B5EF4-FFF2-40B4-BE49-F238E27FC236}">
                  <a16:creationId xmlns:a16="http://schemas.microsoft.com/office/drawing/2014/main" id="{AADDB728-614C-434E-ABDB-C88169684742}"/>
                </a:ext>
              </a:extLst>
            </p:cNvPr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9897;p81">
              <a:extLst>
                <a:ext uri="{FF2B5EF4-FFF2-40B4-BE49-F238E27FC236}">
                  <a16:creationId xmlns:a16="http://schemas.microsoft.com/office/drawing/2014/main" id="{562AD724-928C-4A40-82F3-EEE2BDC65CD4}"/>
                </a:ext>
              </a:extLst>
            </p:cNvPr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9898;p81">
              <a:extLst>
                <a:ext uri="{FF2B5EF4-FFF2-40B4-BE49-F238E27FC236}">
                  <a16:creationId xmlns:a16="http://schemas.microsoft.com/office/drawing/2014/main" id="{70BCCA52-D023-4BB6-ACBB-B96BCEB83407}"/>
                </a:ext>
              </a:extLst>
            </p:cNvPr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" name="Google Shape;9899;p81">
              <a:extLst>
                <a:ext uri="{FF2B5EF4-FFF2-40B4-BE49-F238E27FC236}">
                  <a16:creationId xmlns:a16="http://schemas.microsoft.com/office/drawing/2014/main" id="{BFF7F757-9AA1-452A-AC5B-7C33ADAD2366}"/>
                </a:ext>
              </a:extLst>
            </p:cNvPr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3AEBE7-5F82-40A1-828B-E12E6907E61E}"/>
              </a:ext>
            </a:extLst>
          </p:cNvPr>
          <p:cNvCxnSpPr>
            <a:cxnSpLocks/>
          </p:cNvCxnSpPr>
          <p:nvPr/>
        </p:nvCxnSpPr>
        <p:spPr>
          <a:xfrm>
            <a:off x="4778804" y="697922"/>
            <a:ext cx="0" cy="441943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AFE04DB-D040-445E-98C3-EF51B5C8236D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4774743" y="2341126"/>
            <a:ext cx="4416894" cy="4256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3E4534B-9743-4627-8F50-2E67BC72F82C}"/>
              </a:ext>
            </a:extLst>
          </p:cNvPr>
          <p:cNvSpPr txBox="1"/>
          <p:nvPr/>
        </p:nvSpPr>
        <p:spPr>
          <a:xfrm>
            <a:off x="271369" y="4575"/>
            <a:ext cx="1414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Scope</a:t>
            </a:r>
          </a:p>
        </p:txBody>
      </p:sp>
      <p:sp>
        <p:nvSpPr>
          <p:cNvPr id="72" name="Google Shape;278;p34">
            <a:extLst>
              <a:ext uri="{FF2B5EF4-FFF2-40B4-BE49-F238E27FC236}">
                <a16:creationId xmlns:a16="http://schemas.microsoft.com/office/drawing/2014/main" id="{57759E4B-DDC6-4AD3-B87C-8A648417AAA1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289;p34">
            <a:extLst>
              <a:ext uri="{FF2B5EF4-FFF2-40B4-BE49-F238E27FC236}">
                <a16:creationId xmlns:a16="http://schemas.microsoft.com/office/drawing/2014/main" id="{6613D083-70AE-47CA-BD0F-4070648BE573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19576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285E870-6264-47C4-A453-4540589D0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904" y="1818203"/>
            <a:ext cx="3393236" cy="37823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Manager (Admin)</a:t>
            </a:r>
          </a:p>
        </p:txBody>
      </p:sp>
      <p:sp>
        <p:nvSpPr>
          <p:cNvPr id="69" name="Content Placeholder 4">
            <a:extLst>
              <a:ext uri="{FF2B5EF4-FFF2-40B4-BE49-F238E27FC236}">
                <a16:creationId xmlns:a16="http://schemas.microsoft.com/office/drawing/2014/main" id="{F245EA90-FBB4-4128-9D57-9446EF2E4D4A}"/>
              </a:ext>
            </a:extLst>
          </p:cNvPr>
          <p:cNvSpPr txBox="1">
            <a:spLocks/>
          </p:cNvSpPr>
          <p:nvPr/>
        </p:nvSpPr>
        <p:spPr>
          <a:xfrm>
            <a:off x="722988" y="2383687"/>
            <a:ext cx="4115930" cy="393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Font typeface="Barlow"/>
              <a:buNone/>
            </a:pPr>
            <a:r>
              <a:rPr lang="en-US" b="1" dirty="0"/>
              <a:t>Online reservation system </a:t>
            </a:r>
          </a:p>
          <a:p>
            <a:pPr lvl="1"/>
            <a:r>
              <a:rPr lang="en-US" dirty="0"/>
              <a:t>Reservation through smart calendar </a:t>
            </a:r>
          </a:p>
          <a:p>
            <a:pPr marL="596900" lvl="1" indent="0">
              <a:buNone/>
            </a:pPr>
            <a:r>
              <a:rPr lang="en-US" dirty="0"/>
              <a:t>	for customers manually</a:t>
            </a:r>
          </a:p>
          <a:p>
            <a:pPr lvl="1"/>
            <a:r>
              <a:rPr lang="en-US" dirty="0"/>
              <a:t>Cancel / Update reservations based on</a:t>
            </a:r>
          </a:p>
          <a:p>
            <a:pPr marL="596900" lvl="1" indent="0">
              <a:buNone/>
            </a:pPr>
            <a:r>
              <a:rPr lang="en-US" dirty="0"/>
              <a:t>         customer calls</a:t>
            </a:r>
          </a:p>
          <a:p>
            <a:pPr marL="596900" lvl="1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1" dirty="0"/>
              <a:t>Add/Update employee records</a:t>
            </a:r>
          </a:p>
          <a:p>
            <a:pPr marL="139700" indent="0">
              <a:buFont typeface="Barlow"/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409BC3-4DF7-44BB-964A-84F99C5DB1CE}"/>
              </a:ext>
            </a:extLst>
          </p:cNvPr>
          <p:cNvCxnSpPr>
            <a:cxnSpLocks/>
          </p:cNvCxnSpPr>
          <p:nvPr/>
        </p:nvCxnSpPr>
        <p:spPr>
          <a:xfrm>
            <a:off x="62144" y="2317072"/>
            <a:ext cx="4673257" cy="3877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6" name="Google Shape;10244;p82">
            <a:extLst>
              <a:ext uri="{FF2B5EF4-FFF2-40B4-BE49-F238E27FC236}">
                <a16:creationId xmlns:a16="http://schemas.microsoft.com/office/drawing/2014/main" id="{7F95B077-B45B-49BF-A8F9-8003AD77F70A}"/>
              </a:ext>
            </a:extLst>
          </p:cNvPr>
          <p:cNvGrpSpPr/>
          <p:nvPr/>
        </p:nvGrpSpPr>
        <p:grpSpPr>
          <a:xfrm>
            <a:off x="209870" y="2522955"/>
            <a:ext cx="513117" cy="402347"/>
            <a:chOff x="-41694200" y="2382950"/>
            <a:chExt cx="317425" cy="248900"/>
          </a:xfrm>
          <a:solidFill>
            <a:schemeClr val="tx1"/>
          </a:solidFill>
        </p:grpSpPr>
        <p:sp>
          <p:nvSpPr>
            <p:cNvPr id="77" name="Google Shape;10245;p82">
              <a:extLst>
                <a:ext uri="{FF2B5EF4-FFF2-40B4-BE49-F238E27FC236}">
                  <a16:creationId xmlns:a16="http://schemas.microsoft.com/office/drawing/2014/main" id="{34DE6A9F-3DC8-4708-A890-7588112DB1D9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246;p82">
              <a:extLst>
                <a:ext uri="{FF2B5EF4-FFF2-40B4-BE49-F238E27FC236}">
                  <a16:creationId xmlns:a16="http://schemas.microsoft.com/office/drawing/2014/main" id="{4DF67BAE-83CC-416F-9EEA-AA3B66CA898D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3AEBE7-5F82-40A1-828B-E12E6907E61E}"/>
              </a:ext>
            </a:extLst>
          </p:cNvPr>
          <p:cNvCxnSpPr>
            <a:cxnSpLocks/>
          </p:cNvCxnSpPr>
          <p:nvPr/>
        </p:nvCxnSpPr>
        <p:spPr>
          <a:xfrm>
            <a:off x="4735401" y="610757"/>
            <a:ext cx="24658" cy="449468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AFE04DB-D040-445E-98C3-EF51B5C8236D}"/>
              </a:ext>
            </a:extLst>
          </p:cNvPr>
          <p:cNvCxnSpPr>
            <a:cxnSpLocks/>
          </p:cNvCxnSpPr>
          <p:nvPr/>
        </p:nvCxnSpPr>
        <p:spPr>
          <a:xfrm>
            <a:off x="4774743" y="2341126"/>
            <a:ext cx="4416894" cy="4256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98" name="Google Shape;10939;p84">
            <a:extLst>
              <a:ext uri="{FF2B5EF4-FFF2-40B4-BE49-F238E27FC236}">
                <a16:creationId xmlns:a16="http://schemas.microsoft.com/office/drawing/2014/main" id="{9E532073-5FBB-40CE-AEE6-213CBE7BBB41}"/>
              </a:ext>
            </a:extLst>
          </p:cNvPr>
          <p:cNvGrpSpPr/>
          <p:nvPr/>
        </p:nvGrpSpPr>
        <p:grpSpPr>
          <a:xfrm>
            <a:off x="1751425" y="559824"/>
            <a:ext cx="1043453" cy="1043453"/>
            <a:chOff x="-31164450" y="2657050"/>
            <a:chExt cx="291425" cy="291425"/>
          </a:xfrm>
          <a:solidFill>
            <a:schemeClr val="tx1"/>
          </a:solidFill>
        </p:grpSpPr>
        <p:sp>
          <p:nvSpPr>
            <p:cNvPr id="99" name="Google Shape;10940;p84">
              <a:extLst>
                <a:ext uri="{FF2B5EF4-FFF2-40B4-BE49-F238E27FC236}">
                  <a16:creationId xmlns:a16="http://schemas.microsoft.com/office/drawing/2014/main" id="{D62ACD9A-8E08-418B-8764-52A1EDAE6990}"/>
                </a:ext>
              </a:extLst>
            </p:cNvPr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941;p84">
              <a:extLst>
                <a:ext uri="{FF2B5EF4-FFF2-40B4-BE49-F238E27FC236}">
                  <a16:creationId xmlns:a16="http://schemas.microsoft.com/office/drawing/2014/main" id="{82D79F9B-055A-488A-8238-39D91743E0D4}"/>
                </a:ext>
              </a:extLst>
            </p:cNvPr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942;p84">
              <a:extLst>
                <a:ext uri="{FF2B5EF4-FFF2-40B4-BE49-F238E27FC236}">
                  <a16:creationId xmlns:a16="http://schemas.microsoft.com/office/drawing/2014/main" id="{E27C1C28-C7F7-4BE2-8D6B-BBCC66F505AC}"/>
                </a:ext>
              </a:extLst>
            </p:cNvPr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943;p84">
              <a:extLst>
                <a:ext uri="{FF2B5EF4-FFF2-40B4-BE49-F238E27FC236}">
                  <a16:creationId xmlns:a16="http://schemas.microsoft.com/office/drawing/2014/main" id="{47A65870-1C77-485F-BE8E-17F3A6C03BCC}"/>
                </a:ext>
              </a:extLst>
            </p:cNvPr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EB3AC566-9A6A-4810-A1F9-66DCF72BB40B}"/>
              </a:ext>
            </a:extLst>
          </p:cNvPr>
          <p:cNvSpPr txBox="1">
            <a:spLocks/>
          </p:cNvSpPr>
          <p:nvPr/>
        </p:nvSpPr>
        <p:spPr>
          <a:xfrm>
            <a:off x="474313" y="1760080"/>
            <a:ext cx="3418376" cy="37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System handler (Receptionist)</a:t>
            </a:r>
          </a:p>
        </p:txBody>
      </p:sp>
      <p:grpSp>
        <p:nvGrpSpPr>
          <p:cNvPr id="105" name="Google Shape;13312;p64">
            <a:extLst>
              <a:ext uri="{FF2B5EF4-FFF2-40B4-BE49-F238E27FC236}">
                <a16:creationId xmlns:a16="http://schemas.microsoft.com/office/drawing/2014/main" id="{9A223AF4-8B78-4A62-AABC-6CF4BB1A22FE}"/>
              </a:ext>
            </a:extLst>
          </p:cNvPr>
          <p:cNvGrpSpPr/>
          <p:nvPr/>
        </p:nvGrpSpPr>
        <p:grpSpPr>
          <a:xfrm>
            <a:off x="6229118" y="559824"/>
            <a:ext cx="1304665" cy="1222100"/>
            <a:chOff x="2753373" y="2902523"/>
            <a:chExt cx="347552" cy="325557"/>
          </a:xfrm>
          <a:solidFill>
            <a:schemeClr val="tx1"/>
          </a:solidFill>
        </p:grpSpPr>
        <p:sp>
          <p:nvSpPr>
            <p:cNvPr id="106" name="Google Shape;13313;p64">
              <a:extLst>
                <a:ext uri="{FF2B5EF4-FFF2-40B4-BE49-F238E27FC236}">
                  <a16:creationId xmlns:a16="http://schemas.microsoft.com/office/drawing/2014/main" id="{DBBCDEFF-D2DA-497B-979D-3684594CC86B}"/>
                </a:ext>
              </a:extLst>
            </p:cNvPr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314;p64">
              <a:extLst>
                <a:ext uri="{FF2B5EF4-FFF2-40B4-BE49-F238E27FC236}">
                  <a16:creationId xmlns:a16="http://schemas.microsoft.com/office/drawing/2014/main" id="{7F884137-B1FF-4BE8-8F99-6D83D4CD0BD1}"/>
                </a:ext>
              </a:extLst>
            </p:cNvPr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315;p64">
              <a:extLst>
                <a:ext uri="{FF2B5EF4-FFF2-40B4-BE49-F238E27FC236}">
                  <a16:creationId xmlns:a16="http://schemas.microsoft.com/office/drawing/2014/main" id="{CE5F4ACF-449E-48DB-BED9-748A055D2FE2}"/>
                </a:ext>
              </a:extLst>
            </p:cNvPr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316;p64">
              <a:extLst>
                <a:ext uri="{FF2B5EF4-FFF2-40B4-BE49-F238E27FC236}">
                  <a16:creationId xmlns:a16="http://schemas.microsoft.com/office/drawing/2014/main" id="{5EAA0B47-E323-4CBC-AA2A-33B32EEC7D8A}"/>
                </a:ext>
              </a:extLst>
            </p:cNvPr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317;p64">
              <a:extLst>
                <a:ext uri="{FF2B5EF4-FFF2-40B4-BE49-F238E27FC236}">
                  <a16:creationId xmlns:a16="http://schemas.microsoft.com/office/drawing/2014/main" id="{66BB50CA-A9E1-4F5D-ACC0-82E4863B5B71}"/>
                </a:ext>
              </a:extLst>
            </p:cNvPr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318;p64">
              <a:extLst>
                <a:ext uri="{FF2B5EF4-FFF2-40B4-BE49-F238E27FC236}">
                  <a16:creationId xmlns:a16="http://schemas.microsoft.com/office/drawing/2014/main" id="{724C7A9B-509F-45FB-A665-A6CB5218E388}"/>
                </a:ext>
              </a:extLst>
            </p:cNvPr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Content Placeholder 4">
            <a:extLst>
              <a:ext uri="{FF2B5EF4-FFF2-40B4-BE49-F238E27FC236}">
                <a16:creationId xmlns:a16="http://schemas.microsoft.com/office/drawing/2014/main" id="{39B32AC5-014C-47FD-A7A6-5AD8D895A32D}"/>
              </a:ext>
            </a:extLst>
          </p:cNvPr>
          <p:cNvSpPr txBox="1">
            <a:spLocks/>
          </p:cNvSpPr>
          <p:nvPr/>
        </p:nvSpPr>
        <p:spPr>
          <a:xfrm>
            <a:off x="5355452" y="2441748"/>
            <a:ext cx="3645673" cy="266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>
              <a:buNone/>
            </a:pPr>
            <a:r>
              <a:rPr lang="en-US" b="1" dirty="0"/>
              <a:t>Accept /Reject employee leaves</a:t>
            </a:r>
          </a:p>
          <a:p>
            <a:pPr marL="139700" indent="0">
              <a:buFont typeface="Barlow"/>
              <a:buNone/>
            </a:pPr>
            <a:endParaRPr lang="en-US" b="1" dirty="0"/>
          </a:p>
          <a:p>
            <a:pPr marL="139700" indent="0">
              <a:buFont typeface="Barlow"/>
              <a:buNone/>
            </a:pPr>
            <a:r>
              <a:rPr lang="en-US" b="1" dirty="0"/>
              <a:t>Generate reports</a:t>
            </a:r>
          </a:p>
          <a:p>
            <a:pPr lvl="1"/>
            <a:r>
              <a:rPr lang="en-US" dirty="0"/>
              <a:t>Can view summary of following</a:t>
            </a:r>
          </a:p>
          <a:p>
            <a:pPr lvl="2"/>
            <a:r>
              <a:rPr lang="en-US" dirty="0"/>
              <a:t>Employee leaves</a:t>
            </a:r>
          </a:p>
          <a:p>
            <a:pPr lvl="2"/>
            <a:r>
              <a:rPr lang="en-US" dirty="0"/>
              <a:t>Reservations per service type</a:t>
            </a:r>
          </a:p>
          <a:p>
            <a:pPr lvl="2"/>
            <a:r>
              <a:rPr lang="en-US" dirty="0"/>
              <a:t>Number of Cancelled reservations</a:t>
            </a:r>
          </a:p>
          <a:p>
            <a:pPr marL="1054100" lvl="2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Has access to all administrative functions</a:t>
            </a:r>
          </a:p>
          <a:p>
            <a:pPr marL="1054100" lvl="2" indent="0">
              <a:buNone/>
            </a:pPr>
            <a:endParaRPr lang="en-US" dirty="0"/>
          </a:p>
          <a:p>
            <a:pPr marL="139700" indent="0">
              <a:buFont typeface="Barlow"/>
              <a:buNone/>
            </a:pPr>
            <a:endParaRPr lang="en-US" dirty="0"/>
          </a:p>
          <a:p>
            <a:pPr marL="150876" lvl="1" indent="0">
              <a:buFont typeface="Barlow"/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grpSp>
        <p:nvGrpSpPr>
          <p:cNvPr id="113" name="Google Shape;9248;p55">
            <a:extLst>
              <a:ext uri="{FF2B5EF4-FFF2-40B4-BE49-F238E27FC236}">
                <a16:creationId xmlns:a16="http://schemas.microsoft.com/office/drawing/2014/main" id="{41AA5385-4FF8-4C1F-8145-1D0880011AA6}"/>
              </a:ext>
            </a:extLst>
          </p:cNvPr>
          <p:cNvGrpSpPr/>
          <p:nvPr/>
        </p:nvGrpSpPr>
        <p:grpSpPr>
          <a:xfrm>
            <a:off x="5015648" y="3686453"/>
            <a:ext cx="521890" cy="521494"/>
            <a:chOff x="1413250" y="2680675"/>
            <a:chExt cx="297750" cy="297525"/>
          </a:xfrm>
          <a:solidFill>
            <a:schemeClr val="tx1"/>
          </a:solidFill>
        </p:grpSpPr>
        <p:sp>
          <p:nvSpPr>
            <p:cNvPr id="114" name="Google Shape;9249;p55">
              <a:extLst>
                <a:ext uri="{FF2B5EF4-FFF2-40B4-BE49-F238E27FC236}">
                  <a16:creationId xmlns:a16="http://schemas.microsoft.com/office/drawing/2014/main" id="{BCFF033F-9D8E-40E9-A51C-A162469E5982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250;p55">
              <a:extLst>
                <a:ext uri="{FF2B5EF4-FFF2-40B4-BE49-F238E27FC236}">
                  <a16:creationId xmlns:a16="http://schemas.microsoft.com/office/drawing/2014/main" id="{CDC2D053-FF54-4E42-8966-65E060892167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251;p55">
              <a:extLst>
                <a:ext uri="{FF2B5EF4-FFF2-40B4-BE49-F238E27FC236}">
                  <a16:creationId xmlns:a16="http://schemas.microsoft.com/office/drawing/2014/main" id="{9F849E4C-8762-43BF-A3A2-DBBBEC15F7BB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252;p55">
              <a:extLst>
                <a:ext uri="{FF2B5EF4-FFF2-40B4-BE49-F238E27FC236}">
                  <a16:creationId xmlns:a16="http://schemas.microsoft.com/office/drawing/2014/main" id="{ADE6649B-9032-406F-AE55-B9F0A82F4858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0254;p82">
            <a:extLst>
              <a:ext uri="{FF2B5EF4-FFF2-40B4-BE49-F238E27FC236}">
                <a16:creationId xmlns:a16="http://schemas.microsoft.com/office/drawing/2014/main" id="{B8E13315-7C13-4A45-A3AB-E3DBB68970F2}"/>
              </a:ext>
            </a:extLst>
          </p:cNvPr>
          <p:cNvGrpSpPr/>
          <p:nvPr/>
        </p:nvGrpSpPr>
        <p:grpSpPr>
          <a:xfrm>
            <a:off x="5005592" y="2464957"/>
            <a:ext cx="390652" cy="451085"/>
            <a:chOff x="-39783425" y="2337925"/>
            <a:chExt cx="275700" cy="318350"/>
          </a:xfrm>
          <a:solidFill>
            <a:schemeClr val="tx1"/>
          </a:solidFill>
        </p:grpSpPr>
        <p:sp>
          <p:nvSpPr>
            <p:cNvPr id="119" name="Google Shape;10255;p82">
              <a:extLst>
                <a:ext uri="{FF2B5EF4-FFF2-40B4-BE49-F238E27FC236}">
                  <a16:creationId xmlns:a16="http://schemas.microsoft.com/office/drawing/2014/main" id="{96007A3B-6BED-4CC0-99B0-11A9CA1A1EF5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256;p82">
              <a:extLst>
                <a:ext uri="{FF2B5EF4-FFF2-40B4-BE49-F238E27FC236}">
                  <a16:creationId xmlns:a16="http://schemas.microsoft.com/office/drawing/2014/main" id="{A8869E4C-3939-4CF8-81D8-938D1221007E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6992;p50">
            <a:extLst>
              <a:ext uri="{FF2B5EF4-FFF2-40B4-BE49-F238E27FC236}">
                <a16:creationId xmlns:a16="http://schemas.microsoft.com/office/drawing/2014/main" id="{1A445804-0E34-4703-BE1F-A85FFA486A8A}"/>
              </a:ext>
            </a:extLst>
          </p:cNvPr>
          <p:cNvGrpSpPr/>
          <p:nvPr/>
        </p:nvGrpSpPr>
        <p:grpSpPr>
          <a:xfrm>
            <a:off x="257280" y="3663339"/>
            <a:ext cx="371803" cy="398824"/>
            <a:chOff x="-31874100" y="1939525"/>
            <a:chExt cx="271750" cy="291500"/>
          </a:xfrm>
          <a:solidFill>
            <a:schemeClr val="tx1"/>
          </a:solidFill>
        </p:grpSpPr>
        <p:sp>
          <p:nvSpPr>
            <p:cNvPr id="122" name="Google Shape;6993;p50">
              <a:extLst>
                <a:ext uri="{FF2B5EF4-FFF2-40B4-BE49-F238E27FC236}">
                  <a16:creationId xmlns:a16="http://schemas.microsoft.com/office/drawing/2014/main" id="{2D8735E5-4FC3-4701-8BC4-EE2452ABA12B}"/>
                </a:ext>
              </a:extLst>
            </p:cNvPr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3" name="Google Shape;6994;p50">
              <a:extLst>
                <a:ext uri="{FF2B5EF4-FFF2-40B4-BE49-F238E27FC236}">
                  <a16:creationId xmlns:a16="http://schemas.microsoft.com/office/drawing/2014/main" id="{FBE6F196-1846-4163-BEFE-48E0350F49C2}"/>
                </a:ext>
              </a:extLst>
            </p:cNvPr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44DC8F7-E9E2-4D6C-8B1E-A9C377959CE9}"/>
              </a:ext>
            </a:extLst>
          </p:cNvPr>
          <p:cNvSpPr txBox="1"/>
          <p:nvPr/>
        </p:nvSpPr>
        <p:spPr>
          <a:xfrm>
            <a:off x="199292" y="0"/>
            <a:ext cx="1414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Scope</a:t>
            </a:r>
          </a:p>
        </p:txBody>
      </p:sp>
      <p:sp>
        <p:nvSpPr>
          <p:cNvPr id="41" name="Google Shape;278;p34">
            <a:extLst>
              <a:ext uri="{FF2B5EF4-FFF2-40B4-BE49-F238E27FC236}">
                <a16:creationId xmlns:a16="http://schemas.microsoft.com/office/drawing/2014/main" id="{C5AC7941-91D7-4053-B817-8E5F2C1F50FF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89;p34">
            <a:extLst>
              <a:ext uri="{FF2B5EF4-FFF2-40B4-BE49-F238E27FC236}">
                <a16:creationId xmlns:a16="http://schemas.microsoft.com/office/drawing/2014/main" id="{A1C7BB8C-8C11-4DB2-AF9E-728EE43608EE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89801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601" y="392644"/>
            <a:ext cx="7717800" cy="572700"/>
          </a:xfrm>
        </p:spPr>
        <p:txBody>
          <a:bodyPr/>
          <a:lstStyle/>
          <a:p>
            <a:r>
              <a:rPr lang="en-US" dirty="0"/>
              <a:t>Out-Scope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12787" y="1334556"/>
            <a:ext cx="7718425" cy="341630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The System will not cover aspects related to </a:t>
            </a:r>
            <a:r>
              <a:rPr lang="en-US" sz="1800" b="1" dirty="0"/>
              <a:t>salary calculation, stock management</a:t>
            </a:r>
            <a:r>
              <a:rPr lang="en-US" sz="1800" dirty="0"/>
              <a:t> or </a:t>
            </a:r>
            <a:r>
              <a:rPr lang="en-US" sz="1800" b="1" dirty="0"/>
              <a:t>promo code generation</a:t>
            </a:r>
            <a:r>
              <a:rPr lang="en-US" sz="1800" dirty="0"/>
              <a:t>.</a:t>
            </a:r>
            <a:endParaRPr lang="en-US" sz="1800" b="1" dirty="0"/>
          </a:p>
        </p:txBody>
      </p:sp>
      <p:grpSp>
        <p:nvGrpSpPr>
          <p:cNvPr id="19" name="Google Shape;10244;p82">
            <a:extLst>
              <a:ext uri="{FF2B5EF4-FFF2-40B4-BE49-F238E27FC236}">
                <a16:creationId xmlns:a16="http://schemas.microsoft.com/office/drawing/2014/main" id="{FF351CE1-38F0-40D4-AD5D-3BC9B141BAFE}"/>
              </a:ext>
            </a:extLst>
          </p:cNvPr>
          <p:cNvGrpSpPr/>
          <p:nvPr/>
        </p:nvGrpSpPr>
        <p:grpSpPr>
          <a:xfrm>
            <a:off x="576619" y="388470"/>
            <a:ext cx="741016" cy="581048"/>
            <a:chOff x="-41694200" y="2382950"/>
            <a:chExt cx="317425" cy="248900"/>
          </a:xfrm>
          <a:solidFill>
            <a:schemeClr val="accent2">
              <a:lumMod val="75000"/>
            </a:schemeClr>
          </a:solidFill>
        </p:grpSpPr>
        <p:sp>
          <p:nvSpPr>
            <p:cNvPr id="20" name="Google Shape;10245;p82">
              <a:extLst>
                <a:ext uri="{FF2B5EF4-FFF2-40B4-BE49-F238E27FC236}">
                  <a16:creationId xmlns:a16="http://schemas.microsoft.com/office/drawing/2014/main" id="{82828692-3BC2-4E06-BD58-84FF13B5412F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46;p82">
              <a:extLst>
                <a:ext uri="{FF2B5EF4-FFF2-40B4-BE49-F238E27FC236}">
                  <a16:creationId xmlns:a16="http://schemas.microsoft.com/office/drawing/2014/main" id="{E21EC56A-BCA4-4621-BDB6-1941311F59AF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78;p34">
            <a:extLst>
              <a:ext uri="{FF2B5EF4-FFF2-40B4-BE49-F238E27FC236}">
                <a16:creationId xmlns:a16="http://schemas.microsoft.com/office/drawing/2014/main" id="{FFE707D4-E570-40EE-9720-FD482DD49083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89;p34">
            <a:extLst>
              <a:ext uri="{FF2B5EF4-FFF2-40B4-BE49-F238E27FC236}">
                <a16:creationId xmlns:a16="http://schemas.microsoft.com/office/drawing/2014/main" id="{309006A8-E693-46B9-85F3-29DF97AACA77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309" y="299621"/>
            <a:ext cx="2400300" cy="748720"/>
          </a:xfrm>
        </p:spPr>
        <p:txBody>
          <a:bodyPr>
            <a:normAutofit/>
          </a:bodyPr>
          <a:lstStyle/>
          <a:p>
            <a:r>
              <a:rPr lang="en-US" dirty="0"/>
              <a:t>BUSINESS MODEL</a:t>
            </a:r>
          </a:p>
        </p:txBody>
      </p:sp>
      <p:pic>
        <p:nvPicPr>
          <p:cNvPr id="6" name="Content Placeholder 5" descr="A picture containing toy, doll, drawing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" b="93271" l="3385" r="99385">
                        <a14:foregroundMark x1="44923" y1="20970" x2="44923" y2="20970"/>
                        <a14:foregroundMark x1="43692" y1="18310" x2="43692" y2="18310"/>
                        <a14:foregroundMark x1="47846" y1="25665" x2="47846" y2="25665"/>
                        <a14:foregroundMark x1="47846" y1="26448" x2="47846" y2="26448"/>
                        <a14:foregroundMark x1="46769" y1="2973" x2="46769" y2="2973"/>
                        <a14:foregroundMark x1="11538" y1="12207" x2="11538" y2="12207"/>
                        <a14:foregroundMark x1="15077" y1="12050" x2="15077" y2="12050"/>
                        <a14:foregroundMark x1="16923" y1="7512" x2="16923" y2="7512"/>
                        <a14:foregroundMark x1="17077" y1="7825" x2="17077" y2="7825"/>
                        <a14:foregroundMark x1="22000" y1="10955" x2="22000" y2="10955"/>
                        <a14:foregroundMark x1="10000" y1="35211" x2="10000" y2="35211"/>
                        <a14:foregroundMark x1="8769" y1="35837" x2="8769" y2="35837"/>
                        <a14:foregroundMark x1="3846" y1="35994" x2="3846" y2="35994"/>
                        <a14:foregroundMark x1="7692" y1="44601" x2="7692" y2="44601"/>
                        <a14:foregroundMark x1="7692" y1="41941" x2="7692" y2="41941"/>
                        <a14:foregroundMark x1="6923" y1="41002" x2="6923" y2="41002"/>
                        <a14:foregroundMark x1="4308" y1="41784" x2="4308" y2="41784"/>
                        <a14:foregroundMark x1="4154" y1="43036" x2="4154" y2="43036"/>
                        <a14:foregroundMark x1="4462" y1="44444" x2="4462" y2="44444"/>
                        <a14:foregroundMark x1="3385" y1="45853" x2="3385" y2="45853"/>
                        <a14:foregroundMark x1="40923" y1="21440" x2="40923" y2="21440"/>
                        <a14:foregroundMark x1="54154" y1="20814" x2="54154" y2="20814"/>
                        <a14:foregroundMark x1="7692" y1="44757" x2="7692" y2="44757"/>
                        <a14:foregroundMark x1="7538" y1="44444" x2="7538" y2="44444"/>
                        <a14:foregroundMark x1="7846" y1="43505" x2="7846" y2="43505"/>
                        <a14:foregroundMark x1="13231" y1="42097" x2="13231" y2="42097"/>
                        <a14:foregroundMark x1="16923" y1="20501" x2="16923" y2="20501"/>
                        <a14:foregroundMark x1="78000" y1="20501" x2="78000" y2="20501"/>
                        <a14:foregroundMark x1="82308" y1="42410" x2="82308" y2="42410"/>
                        <a14:foregroundMark x1="70308" y1="61189" x2="70308" y2="61189"/>
                        <a14:foregroundMark x1="46769" y1="5477" x2="46769" y2="5477"/>
                        <a14:foregroundMark x1="45077" y1="5790" x2="45077" y2="5790"/>
                        <a14:foregroundMark x1="53077" y1="7199" x2="52615" y2="7199"/>
                        <a14:foregroundMark x1="44000" y1="9390" x2="44000" y2="9390"/>
                        <a14:foregroundMark x1="49385" y1="7981" x2="49385" y2="7981"/>
                        <a14:foregroundMark x1="48308" y1="313" x2="48308" y2="313"/>
                        <a14:foregroundMark x1="46615" y1="782" x2="46615" y2="782"/>
                        <a14:foregroundMark x1="30154" y1="93271" x2="30154" y2="93271"/>
                        <a14:foregroundMark x1="70615" y1="93271" x2="70615" y2="93271"/>
                        <a14:foregroundMark x1="17231" y1="67762" x2="17231" y2="67762"/>
                        <a14:foregroundMark x1="16923" y1="65728" x2="16923" y2="65728"/>
                        <a14:foregroundMark x1="18769" y1="66197" x2="18769" y2="66197"/>
                        <a14:foregroundMark x1="18923" y1="67919" x2="18923" y2="67919"/>
                        <a14:foregroundMark x1="15231" y1="67449" x2="15231" y2="67449"/>
                        <a14:foregroundMark x1="16308" y1="66354" x2="16308" y2="66354"/>
                        <a14:foregroundMark x1="16769" y1="66510" x2="16769" y2="66510"/>
                        <a14:foregroundMark x1="17077" y1="66667" x2="17077" y2="66667"/>
                        <a14:foregroundMark x1="17385" y1="66823" x2="17385" y2="66823"/>
                        <a14:foregroundMark x1="18308" y1="67293" x2="18308" y2="67293"/>
                        <a14:foregroundMark x1="18615" y1="67449" x2="18615" y2="67449"/>
                        <a14:foregroundMark x1="18615" y1="67449" x2="18923" y2="68075"/>
                        <a14:foregroundMark x1="19077" y1="68388" x2="19077" y2="68388"/>
                        <a14:foregroundMark x1="19077" y1="68388" x2="19077" y2="68388"/>
                        <a14:foregroundMark x1="19692" y1="68388" x2="19692" y2="68388"/>
                        <a14:foregroundMark x1="18154" y1="61346" x2="18154" y2="61346"/>
                        <a14:foregroundMark x1="78154" y1="63850" x2="78154" y2="63850"/>
                        <a14:foregroundMark x1="77538" y1="61659" x2="77538" y2="61659"/>
                        <a14:foregroundMark x1="80154" y1="64319" x2="80154" y2="64319"/>
                        <a14:foregroundMark x1="74154" y1="64006" x2="74154" y2="64006"/>
                        <a14:foregroundMark x1="75231" y1="63693" x2="75231" y2="63693"/>
                        <a14:foregroundMark x1="75692" y1="63693" x2="75692" y2="63693"/>
                        <a14:foregroundMark x1="75231" y1="64319" x2="75231" y2="64319"/>
                        <a14:foregroundMark x1="76462" y1="64632" x2="76462" y2="64632"/>
                        <a14:foregroundMark x1="80308" y1="66667" x2="80308" y2="66667"/>
                        <a14:foregroundMark x1="73846" y1="66823" x2="73846" y2="66823"/>
                        <a14:foregroundMark x1="73846" y1="64632" x2="73846" y2="64632"/>
                        <a14:foregroundMark x1="80769" y1="64945" x2="80769" y2="64945"/>
                        <a14:foregroundMark x1="90154" y1="41628" x2="90154" y2="41628"/>
                        <a14:foregroundMark x1="92308" y1="40845" x2="92308" y2="40845"/>
                        <a14:foregroundMark x1="91077" y1="42410" x2="91077" y2="42410"/>
                        <a14:foregroundMark x1="93385" y1="42410" x2="93385" y2="42410"/>
                        <a14:foregroundMark x1="96000" y1="42567" x2="96000" y2="42567"/>
                        <a14:foregroundMark x1="99385" y1="40845" x2="99385" y2="40845"/>
                        <a14:foregroundMark x1="95385" y1="42567" x2="95385" y2="42567"/>
                        <a14:foregroundMark x1="94769" y1="40219" x2="94769" y2="40219"/>
                        <a14:foregroundMark x1="92462" y1="37089" x2="92462" y2="37089"/>
                        <a14:foregroundMark x1="88308" y1="36776" x2="88308" y2="36776"/>
                        <a14:foregroundMark x1="79077" y1="57277" x2="79077" y2="57277"/>
                        <a14:foregroundMark x1="77385" y1="57903" x2="77385" y2="57903"/>
                        <a14:foregroundMark x1="75692" y1="58216" x2="75692" y2="58216"/>
                        <a14:foregroundMark x1="75692" y1="58216" x2="75692" y2="58216"/>
                        <a14:foregroundMark x1="79231" y1="58059" x2="79231" y2="58059"/>
                        <a14:foregroundMark x1="81231" y1="58998" x2="81231" y2="58998"/>
                        <a14:foregroundMark x1="78769" y1="70892" x2="78769" y2="70892"/>
                        <a14:foregroundMark x1="77846" y1="68858" x2="77846" y2="68858"/>
                        <a14:foregroundMark x1="74615" y1="69327" x2="74615" y2="69327"/>
                        <a14:foregroundMark x1="74615" y1="69327" x2="74615" y2="69327"/>
                        <a14:foregroundMark x1="74615" y1="69327" x2="74615" y2="69327"/>
                        <a14:foregroundMark x1="74615" y1="69484" x2="75538" y2="69640"/>
                        <a14:foregroundMark x1="81538" y1="72144" x2="81538" y2="72144"/>
                        <a14:foregroundMark x1="82000" y1="71674" x2="82000" y2="71674"/>
                        <a14:foregroundMark x1="82769" y1="71987" x2="82769" y2="71987"/>
                        <a14:foregroundMark x1="80923" y1="10955" x2="80923" y2="10955"/>
                        <a14:foregroundMark x1="80154" y1="14397" x2="80154" y2="14397"/>
                        <a14:foregroundMark x1="11385" y1="67606" x2="11385" y2="67606"/>
                        <a14:foregroundMark x1="15692" y1="67293" x2="15692" y2="67293"/>
                        <a14:foregroundMark x1="24462" y1="61502" x2="24462" y2="61502"/>
                        <a14:foregroundMark x1="23231" y1="65571" x2="23231" y2="65571"/>
                        <a14:foregroundMark x1="9692" y1="48044" x2="9692" y2="48044"/>
                        <a14:foregroundMark x1="18923" y1="11424" x2="18923" y2="11424"/>
                        <a14:foregroundMark x1="12462" y1="5008" x2="12462" y2="5008"/>
                        <a14:foregroundMark x1="86308" y1="17214" x2="86308" y2="17214"/>
                        <a14:foregroundMark x1="83385" y1="13928" x2="83385" y2="13928"/>
                        <a14:foregroundMark x1="86769" y1="6260" x2="86769" y2="6260"/>
                        <a14:foregroundMark x1="86000" y1="7355" x2="86000" y2="7355"/>
                        <a14:foregroundMark x1="84462" y1="5477" x2="84462" y2="5477"/>
                        <a14:foregroundMark x1="80769" y1="6416" x2="80769" y2="6416"/>
                        <a14:foregroundMark x1="78769" y1="6103" x2="78769" y2="6103"/>
                        <a14:foregroundMark x1="77538" y1="7512" x2="77538" y2="7512"/>
                        <a14:foregroundMark x1="78462" y1="16588" x2="78462" y2="16588"/>
                        <a14:foregroundMark x1="81231" y1="17527" x2="81231" y2="17527"/>
                        <a14:foregroundMark x1="87077" y1="13302" x2="87077" y2="13302"/>
                        <a14:foregroundMark x1="51231" y1="34742" x2="51231" y2="34742"/>
                        <a14:foregroundMark x1="45846" y1="35681" x2="45846" y2="35681"/>
                        <a14:foregroundMark x1="46462" y1="34742" x2="46462" y2="34742"/>
                        <a14:foregroundMark x1="52308" y1="33020" x2="52308" y2="33020"/>
                        <a14:foregroundMark x1="13231" y1="17997" x2="13231" y2="17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679"/>
            <a:ext cx="2910918" cy="2861657"/>
          </a:xfrm>
        </p:spPr>
      </p:pic>
      <p:sp>
        <p:nvSpPr>
          <p:cNvPr id="5" name="Content Placeholder 11"/>
          <p:cNvSpPr txBox="1"/>
          <p:nvPr/>
        </p:nvSpPr>
        <p:spPr>
          <a:xfrm>
            <a:off x="4019511" y="673981"/>
            <a:ext cx="4869180" cy="39433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Barlow" panose="00000500000000000000" charset="0"/>
              </a:rPr>
              <a:t>All data related to service types, prices can be tailor made according to the need of the service station.</a:t>
            </a:r>
          </a:p>
          <a:p>
            <a:pPr marL="0" indent="0">
              <a:buNone/>
            </a:pPr>
            <a:endParaRPr lang="en-US" sz="1500" dirty="0">
              <a:latin typeface="Barlow" panose="00000500000000000000" charset="0"/>
            </a:endParaRPr>
          </a:p>
          <a:p>
            <a:pPr marL="0" indent="0">
              <a:buNone/>
            </a:pPr>
            <a:r>
              <a:rPr lang="en-US" sz="1500" dirty="0">
                <a:latin typeface="Barlow" panose="00000500000000000000" charset="0"/>
              </a:rPr>
              <a:t>All terms and conditions related to advance reservation and advance payment will be made according to the suite .</a:t>
            </a:r>
          </a:p>
          <a:p>
            <a:pPr marL="0" indent="0">
              <a:buNone/>
            </a:pPr>
            <a:endParaRPr lang="en-US" sz="1500" dirty="0">
              <a:latin typeface="Barlow" panose="00000500000000000000" charset="0"/>
            </a:endParaRPr>
          </a:p>
          <a:p>
            <a:pPr marL="0" indent="0">
              <a:buNone/>
            </a:pPr>
            <a:r>
              <a:rPr lang="en-US" sz="1500" dirty="0">
                <a:latin typeface="Barlow" panose="00000500000000000000" charset="0"/>
              </a:rPr>
              <a:t>The advance payment will be a reasonable amount depending on that particular service station and will be deducted from the final bill.</a:t>
            </a:r>
          </a:p>
          <a:p>
            <a:pPr marL="0" indent="0">
              <a:buNone/>
            </a:pPr>
            <a:endParaRPr lang="en-US" sz="1350" dirty="0">
              <a:latin typeface="Barlow" panose="00000500000000000000" charset="0"/>
            </a:endParaRPr>
          </a:p>
        </p:txBody>
      </p:sp>
      <p:grpSp>
        <p:nvGrpSpPr>
          <p:cNvPr id="7" name="Google Shape;11860;p87"/>
          <p:cNvGrpSpPr/>
          <p:nvPr/>
        </p:nvGrpSpPr>
        <p:grpSpPr>
          <a:xfrm>
            <a:off x="3319671" y="1691216"/>
            <a:ext cx="423069" cy="420796"/>
            <a:chOff x="-5635200" y="2037975"/>
            <a:chExt cx="293025" cy="291450"/>
          </a:xfrm>
          <a:solidFill>
            <a:schemeClr val="tx1"/>
          </a:solidFill>
        </p:grpSpPr>
        <p:sp>
          <p:nvSpPr>
            <p:cNvPr id="8" name="Google Shape;11861;p87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862;p87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41;p83"/>
          <p:cNvGrpSpPr/>
          <p:nvPr/>
        </p:nvGrpSpPr>
        <p:grpSpPr>
          <a:xfrm>
            <a:off x="3265749" y="673981"/>
            <a:ext cx="476991" cy="474508"/>
            <a:chOff x="685475" y="2318350"/>
            <a:chExt cx="297750" cy="296200"/>
          </a:xfrm>
          <a:solidFill>
            <a:schemeClr val="tx1"/>
          </a:solidFill>
        </p:grpSpPr>
        <p:sp>
          <p:nvSpPr>
            <p:cNvPr id="11" name="Google Shape;10642;p83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643;p83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644;p83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9996;p81">
            <a:extLst>
              <a:ext uri="{FF2B5EF4-FFF2-40B4-BE49-F238E27FC236}">
                <a16:creationId xmlns:a16="http://schemas.microsoft.com/office/drawing/2014/main" id="{B056C587-C3EB-4FA7-898B-F0F8D7D90730}"/>
              </a:ext>
            </a:extLst>
          </p:cNvPr>
          <p:cNvGrpSpPr/>
          <p:nvPr/>
        </p:nvGrpSpPr>
        <p:grpSpPr>
          <a:xfrm>
            <a:off x="3319671" y="2731551"/>
            <a:ext cx="483237" cy="458733"/>
            <a:chOff x="6222125" y="2025975"/>
            <a:chExt cx="499450" cy="474125"/>
          </a:xfrm>
          <a:solidFill>
            <a:schemeClr val="tx1"/>
          </a:solidFill>
        </p:grpSpPr>
        <p:sp>
          <p:nvSpPr>
            <p:cNvPr id="15" name="Google Shape;9997;p81">
              <a:extLst>
                <a:ext uri="{FF2B5EF4-FFF2-40B4-BE49-F238E27FC236}">
                  <a16:creationId xmlns:a16="http://schemas.microsoft.com/office/drawing/2014/main" id="{E36BB9C2-C684-454A-9A32-FD0011B82649}"/>
                </a:ext>
              </a:extLst>
            </p:cNvPr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9998;p81">
              <a:extLst>
                <a:ext uri="{FF2B5EF4-FFF2-40B4-BE49-F238E27FC236}">
                  <a16:creationId xmlns:a16="http://schemas.microsoft.com/office/drawing/2014/main" id="{28339CF3-BCA8-482D-86A3-4CFB74A27F83}"/>
                </a:ext>
              </a:extLst>
            </p:cNvPr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9999;p81">
              <a:extLst>
                <a:ext uri="{FF2B5EF4-FFF2-40B4-BE49-F238E27FC236}">
                  <a16:creationId xmlns:a16="http://schemas.microsoft.com/office/drawing/2014/main" id="{AB74D505-6030-4B6A-A479-97952B02F4F7}"/>
                </a:ext>
              </a:extLst>
            </p:cNvPr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C1F57-5CCF-467B-B5E6-C8D09E2E5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0A51-A5C1-4553-BDF3-BC0278741586}" type="slidenum">
              <a:rPr lang="en-US" smtClean="0"/>
              <a:t>9</a:t>
            </a:fld>
            <a:endParaRPr lang="en-US"/>
          </a:p>
        </p:txBody>
      </p:sp>
      <p:sp>
        <p:nvSpPr>
          <p:cNvPr id="18" name="Google Shape;278;p34">
            <a:extLst>
              <a:ext uri="{FF2B5EF4-FFF2-40B4-BE49-F238E27FC236}">
                <a16:creationId xmlns:a16="http://schemas.microsoft.com/office/drawing/2014/main" id="{F2060D55-6DA2-4034-9765-0118C26BEC59}"/>
              </a:ext>
            </a:extLst>
          </p:cNvPr>
          <p:cNvSpPr/>
          <p:nvPr/>
        </p:nvSpPr>
        <p:spPr>
          <a:xfrm>
            <a:off x="120859" y="4600574"/>
            <a:ext cx="382649" cy="3826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89;p34">
            <a:extLst>
              <a:ext uri="{FF2B5EF4-FFF2-40B4-BE49-F238E27FC236}">
                <a16:creationId xmlns:a16="http://schemas.microsoft.com/office/drawing/2014/main" id="{43D8AD8D-02AB-4781-9F0F-881CE32EEFA5}"/>
              </a:ext>
            </a:extLst>
          </p:cNvPr>
          <p:cNvSpPr txBox="1">
            <a:spLocks/>
          </p:cNvSpPr>
          <p:nvPr/>
        </p:nvSpPr>
        <p:spPr>
          <a:xfrm>
            <a:off x="152844" y="4666265"/>
            <a:ext cx="342520" cy="24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100" dirty="0">
                <a:solidFill>
                  <a:schemeClr val="lt1"/>
                </a:solidFill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r Wash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7F2F0"/>
      </a:accent1>
      <a:accent2>
        <a:srgbClr val="A6E8E6"/>
      </a:accent2>
      <a:accent3>
        <a:srgbClr val="32C9CB"/>
      </a:accent3>
      <a:accent4>
        <a:srgbClr val="1CA1B7"/>
      </a:accent4>
      <a:accent5>
        <a:srgbClr val="AAB4BD"/>
      </a:accent5>
      <a:accent6>
        <a:srgbClr val="6E8A9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4516</TotalTime>
  <Words>1047</Words>
  <Application>Microsoft Office PowerPoint</Application>
  <PresentationFormat>On-screen Show (16:9)</PresentationFormat>
  <Paragraphs>308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Courier New</vt:lpstr>
      <vt:lpstr>Oswald</vt:lpstr>
      <vt:lpstr>Arial</vt:lpstr>
      <vt:lpstr>Calibri</vt:lpstr>
      <vt:lpstr>Barlow</vt:lpstr>
      <vt:lpstr>Times New Roman</vt:lpstr>
      <vt:lpstr>Car Wash Business Plan by Slidesgo</vt:lpstr>
      <vt:lpstr>INTERIM PRESENTATION</vt:lpstr>
      <vt:lpstr>Team CS 37</vt:lpstr>
      <vt:lpstr>TABLE OF CONTENTS</vt:lpstr>
      <vt:lpstr>PowerPoint Presentation</vt:lpstr>
      <vt:lpstr>INTRODUCTION TO SYSTEM</vt:lpstr>
      <vt:lpstr>Functionalities for each role:</vt:lpstr>
      <vt:lpstr>PowerPoint Presentation</vt:lpstr>
      <vt:lpstr>Out-Scope</vt:lpstr>
      <vt:lpstr>BUSINESS MODEL</vt:lpstr>
      <vt:lpstr>Use case diagram</vt:lpstr>
      <vt:lpstr>Component diagram (High level architecture)</vt:lpstr>
      <vt:lpstr>Architecture:</vt:lpstr>
      <vt:lpstr>Workload Distribution</vt:lpstr>
      <vt:lpstr>Project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tasks completed:</vt:lpstr>
      <vt:lpstr>Other tasks completed:</vt:lpstr>
      <vt:lpstr>Ongoing tasks </vt:lpstr>
      <vt:lpstr>To-do tasks </vt:lpstr>
      <vt:lpstr>Best Practices</vt:lpstr>
      <vt:lpstr>Technologies</vt:lpstr>
      <vt:lpstr>PowerPoint Presentation</vt:lpstr>
      <vt:lpstr>Work Plan</vt:lpstr>
      <vt:lpstr>Testing</vt:lpstr>
      <vt:lpstr>Work Plan</vt:lpstr>
      <vt:lpstr>Demonstration</vt:lpstr>
      <vt:lpstr>Q &amp; A</vt:lpstr>
      <vt:lpstr>PowerPoint Presentation</vt:lpstr>
      <vt:lpstr>Appendix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PRESENTATION</dc:title>
  <dc:creator>Thenuka Ovin</dc:creator>
  <cp:lastModifiedBy>2018cs191@stu.ucsc.cmb.ac.lk</cp:lastModifiedBy>
  <cp:revision>129</cp:revision>
  <dcterms:created xsi:type="dcterms:W3CDTF">2020-06-11T04:57:41Z</dcterms:created>
  <dcterms:modified xsi:type="dcterms:W3CDTF">2020-11-25T07:20:18Z</dcterms:modified>
</cp:coreProperties>
</file>